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3" r:id="rId17"/>
    <p:sldId id="270" r:id="rId18"/>
    <p:sldId id="272" r:id="rId1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7AF122-F0CA-4F7D-860C-24B5365E6004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903623D-33E3-458C-A22F-C6DD2EE9D2B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51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3D-33E3-458C-A22F-C6DD2EE9D2B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0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2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7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6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0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05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0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4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79557-B8B9-4CA7-9BC1-816009E325AC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52FF-5C34-4D50-906A-4587FF596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69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RSS-Feeds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Was sind RSS-Feeds und wozu brauche ich sie?</a:t>
            </a:r>
            <a:endParaRPr lang="de-DE" dirty="0"/>
          </a:p>
        </p:txBody>
      </p:sp>
      <p:pic>
        <p:nvPicPr>
          <p:cNvPr id="1026" name="Picture 2" descr="C:\Users\virtuos\Desktop\170px-Feed-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1" y="227687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Beispiel Android: Simple RSS </a:t>
            </a:r>
            <a:r>
              <a:rPr lang="de-DE" dirty="0" err="1" smtClean="0"/>
              <a:t>Widget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170" name="Picture 2" descr="C:\Users\virtuos\Desktop\Arbeitsunterlagen\Dropbox\eL4 - Konzepte (1)\Tutorials und Challenges\Newsfeeds\FeedReader2-Tab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43" y="1463824"/>
            <a:ext cx="27424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rtuos\Desktop\Arbeitsunterlagen\Dropbox\eL4 - Konzepte (1)\Tutorials und Challenges\Newsfeeds\export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34" y="1463824"/>
            <a:ext cx="2740902" cy="46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sz="2700" dirty="0" smtClean="0"/>
              <a:t>Viele Webseiten stellen </a:t>
            </a:r>
            <a:r>
              <a:rPr lang="de-DE" sz="2700" b="1" dirty="0" smtClean="0"/>
              <a:t>Feeds</a:t>
            </a:r>
            <a:r>
              <a:rPr lang="de-DE" sz="2700" dirty="0" smtClean="0"/>
              <a:t> zur Verfügung (auch Newsfeed, RSS-Feed oder Atom-Feed)</a:t>
            </a:r>
          </a:p>
          <a:p>
            <a:r>
              <a:rPr lang="de-DE" sz="2700" dirty="0" smtClean="0"/>
              <a:t>Feeds haben die Form von </a:t>
            </a:r>
            <a:r>
              <a:rPr lang="de-DE" sz="2700" b="1" dirty="0" smtClean="0"/>
              <a:t>URLs</a:t>
            </a:r>
            <a:r>
              <a:rPr lang="de-DE" sz="2700" dirty="0" smtClean="0"/>
              <a:t> und können entsprechend einzeln aufgerufen werden</a:t>
            </a:r>
          </a:p>
          <a:p>
            <a:r>
              <a:rPr lang="de-DE" sz="2700" dirty="0" smtClean="0"/>
              <a:t>Es gibt </a:t>
            </a:r>
            <a:r>
              <a:rPr lang="de-DE" sz="2700" b="1" dirty="0" smtClean="0"/>
              <a:t>Feed-Reader</a:t>
            </a:r>
            <a:r>
              <a:rPr lang="de-DE" sz="2700" dirty="0" smtClean="0"/>
              <a:t>, die Feeds bündeln und mich gezielt über Neuigkeiten aus verschiedenen von mir gewählten Bereichen informieren</a:t>
            </a: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17457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was hat </a:t>
            </a:r>
            <a:r>
              <a:rPr lang="de-DE" dirty="0" err="1" smtClean="0"/>
              <a:t>Stud.IP</a:t>
            </a:r>
            <a:r>
              <a:rPr lang="de-DE" dirty="0" smtClean="0"/>
              <a:t> damit zu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700" dirty="0" smtClean="0"/>
              <a:t>Auch über Stud.IP </a:t>
            </a:r>
            <a:r>
              <a:rPr lang="de-DE" sz="2700" dirty="0"/>
              <a:t>werden Feeds bereitgestellt</a:t>
            </a:r>
            <a:endParaRPr lang="de-DE" sz="2700" dirty="0" smtClean="0"/>
          </a:p>
          <a:p>
            <a:r>
              <a:rPr lang="de-DE" sz="2700" dirty="0" smtClean="0"/>
              <a:t>Das macht Sinn denn: </a:t>
            </a:r>
            <a:r>
              <a:rPr lang="de-DE" sz="2700" b="1" dirty="0" smtClean="0"/>
              <a:t>Ankündigungen</a:t>
            </a:r>
            <a:r>
              <a:rPr lang="de-DE" sz="2700" dirty="0" smtClean="0"/>
              <a:t> </a:t>
            </a:r>
            <a:r>
              <a:rPr lang="de-DE" sz="2700" b="1" dirty="0" smtClean="0"/>
              <a:t>sind</a:t>
            </a:r>
            <a:r>
              <a:rPr lang="de-DE" sz="2700" dirty="0" smtClean="0"/>
              <a:t> eben auch </a:t>
            </a:r>
            <a:r>
              <a:rPr lang="de-DE" sz="2700" b="1" dirty="0" smtClean="0"/>
              <a:t>News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194" name="Picture 2" descr="C:\Users\virtuos\Desktop\Systemweite_Ankündigung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4239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8244408" y="5517232"/>
            <a:ext cx="720082" cy="57606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C:\Users\virtuos\Desktop\170px-Feed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53343" cy="7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Durch Klick auf das Feed-Symbol komme ich zum Feed:</a:t>
            </a:r>
            <a:endParaRPr lang="de-DE" dirty="0"/>
          </a:p>
        </p:txBody>
      </p:sp>
      <p:pic>
        <p:nvPicPr>
          <p:cNvPr id="12291" name="Picture 3" descr="C:\Users\virtuos\Desktop\Stud.IP_Feed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09" y="2852936"/>
            <a:ext cx="6649795" cy="30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660503" y="2847915"/>
            <a:ext cx="29523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788024" y="22048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Die Feed URL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3995936" y="2492896"/>
            <a:ext cx="792088" cy="3550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Kann meine Veranstaltung einen eigenen Feed haben?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700" dirty="0" smtClean="0"/>
              <a:t>Ja, als </a:t>
            </a:r>
            <a:r>
              <a:rPr lang="de-DE" sz="2700" dirty="0" smtClean="0"/>
              <a:t>Dozent/in </a:t>
            </a:r>
            <a:r>
              <a:rPr lang="de-DE" sz="2700" dirty="0" smtClean="0"/>
              <a:t>können Sie diese Funktion selbst aktivieren</a:t>
            </a:r>
          </a:p>
          <a:p>
            <a:r>
              <a:rPr lang="de-DE" sz="2700" dirty="0" smtClean="0"/>
              <a:t>Ihre </a:t>
            </a:r>
            <a:r>
              <a:rPr lang="de-DE" sz="2700" dirty="0" smtClean="0"/>
              <a:t>Kursteilnehmer/innen </a:t>
            </a:r>
            <a:r>
              <a:rPr lang="de-DE" sz="2700" dirty="0" smtClean="0"/>
              <a:t>können den Feed dann mit einem Feed-Reader abonnieren</a:t>
            </a:r>
            <a:endParaRPr lang="de-DE" sz="2700" dirty="0"/>
          </a:p>
        </p:txBody>
      </p:sp>
      <p:pic>
        <p:nvPicPr>
          <p:cNvPr id="9218" name="Picture 2" descr="C:\Users\virtuos\Desktop\RSS-Feed_Veranstaltu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15" b="14315"/>
          <a:stretch/>
        </p:blipFill>
        <p:spPr bwMode="auto">
          <a:xfrm>
            <a:off x="899592" y="3068960"/>
            <a:ext cx="7056784" cy="33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835696" y="472514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4653136"/>
            <a:ext cx="1152128" cy="386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27984" y="5517232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was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de-DE" sz="2700" dirty="0" smtClean="0"/>
              <a:t>Falls Sie jetzt Lust auf Newsfeeds bekommen haben aber keinen eigenen Feed-Reader installieren möchten, können Sie auch den </a:t>
            </a:r>
            <a:r>
              <a:rPr lang="de-DE" sz="2700" dirty="0" err="1" smtClean="0"/>
              <a:t>Stud.IP</a:t>
            </a:r>
            <a:r>
              <a:rPr lang="de-DE" sz="2700" dirty="0" smtClean="0"/>
              <a:t> eigenen Feed-Reader verwenden</a:t>
            </a: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12252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rtuos\Desktop\sichtbare_Fee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7578874" cy="306217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3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URL eingeben und auf </a:t>
            </a:r>
            <a:r>
              <a:rPr lang="de-DE" b="1" dirty="0" smtClean="0"/>
              <a:t>Hinzufügen</a:t>
            </a:r>
            <a:r>
              <a:rPr lang="de-DE" dirty="0" smtClean="0"/>
              <a:t> klicken</a:t>
            </a:r>
          </a:p>
          <a:p>
            <a:r>
              <a:rPr lang="de-DE" dirty="0" smtClean="0"/>
              <a:t>Die ausgewählten Feeds erscheinen auf Ihrer Profilseite und auf Ihrer </a:t>
            </a:r>
            <a:r>
              <a:rPr lang="de-DE" dirty="0" smtClean="0"/>
              <a:t>Stud.IP</a:t>
            </a:r>
            <a:r>
              <a:rPr lang="de-DE" dirty="0"/>
              <a:t>-</a:t>
            </a:r>
            <a:r>
              <a:rPr lang="de-DE" dirty="0" smtClean="0"/>
              <a:t>Startseite</a:t>
            </a:r>
            <a:endParaRPr lang="de-DE" dirty="0" smtClean="0"/>
          </a:p>
          <a:p>
            <a:r>
              <a:rPr lang="de-DE" dirty="0" smtClean="0"/>
              <a:t>Wenn Sie möchten, können Sie die Feeds für </a:t>
            </a:r>
            <a:r>
              <a:rPr lang="de-DE" dirty="0" smtClean="0"/>
              <a:t>Besucher </a:t>
            </a:r>
            <a:r>
              <a:rPr lang="de-DE" dirty="0" smtClean="0"/>
              <a:t>Ihres Profils sichtbar schalten (s. </a:t>
            </a:r>
            <a:r>
              <a:rPr lang="de-DE" dirty="0" err="1" smtClean="0"/>
              <a:t>Screenshot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771800" y="386104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788024" y="46531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510176" y="505189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Feed-URL eingeben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>
            <a:off x="2915816" y="5236565"/>
            <a:ext cx="1594360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499992" y="58772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Für Besucher sichtbar auf meiner Profilseite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>
            <a:stCxn id="10" idx="1"/>
          </p:cNvCxnSpPr>
          <p:nvPr/>
        </p:nvCxnSpPr>
        <p:spPr>
          <a:xfrm flipH="1" flipV="1">
            <a:off x="3635896" y="6165304"/>
            <a:ext cx="864096" cy="35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971600" y="5949280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kann ich die Feeds lesen?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700" dirty="0" smtClean="0"/>
              <a:t>Die abonnierten Feeds erscheinen auf Ihrer Profil-Übersichtsseite </a:t>
            </a:r>
            <a:r>
              <a:rPr lang="de-DE" sz="2700" dirty="0" smtClean="0"/>
              <a:t>und auf Ihrer Stud.IP-Startseite (ganz </a:t>
            </a:r>
            <a:r>
              <a:rPr lang="de-DE" sz="2700" dirty="0" smtClean="0"/>
              <a:t>unten)</a:t>
            </a:r>
          </a:p>
        </p:txBody>
      </p:sp>
      <p:pic>
        <p:nvPicPr>
          <p:cNvPr id="11266" name="Picture 2" descr="C:\Users\virtuos\Desktop\FeedRea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924944"/>
            <a:ext cx="67232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de-DE" dirty="0" smtClean="0"/>
              <a:t>Viel Spaß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0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</a:t>
            </a:r>
            <a:r>
              <a:rPr lang="de-DE" dirty="0" smtClean="0"/>
              <a:t>RSS-Feed?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de-DE" sz="2700" dirty="0" smtClean="0"/>
              <a:t>Übliches Symbol: </a:t>
            </a:r>
          </a:p>
          <a:p>
            <a:r>
              <a:rPr lang="de-DE" sz="2700" dirty="0" smtClean="0"/>
              <a:t>Der Überbegriff ist </a:t>
            </a:r>
            <a:r>
              <a:rPr lang="de-DE" sz="2700" b="1" dirty="0" smtClean="0"/>
              <a:t>Newsfeed</a:t>
            </a:r>
          </a:p>
          <a:p>
            <a:r>
              <a:rPr lang="de-DE" sz="2700" dirty="0" smtClean="0"/>
              <a:t>einfache und strukturierte Veröffentlichung von Änderungen auf Websites (z. B. News-Seiten)</a:t>
            </a:r>
            <a:endParaRPr lang="de-DE" sz="2700" b="1" dirty="0" smtClean="0"/>
          </a:p>
          <a:p>
            <a:r>
              <a:rPr lang="de-DE" sz="2700" dirty="0" smtClean="0"/>
              <a:t>Übliche Formate von Newsfeeds sind</a:t>
            </a:r>
          </a:p>
          <a:p>
            <a:pPr lvl="1"/>
            <a:r>
              <a:rPr lang="de-DE" sz="2400" i="1" dirty="0" smtClean="0"/>
              <a:t>RSS = </a:t>
            </a:r>
            <a:r>
              <a:rPr lang="de-DE" sz="2400" dirty="0" smtClean="0"/>
              <a:t>ursprünglich </a:t>
            </a:r>
            <a:r>
              <a:rPr lang="de-DE" sz="2400" i="1" dirty="0" smtClean="0"/>
              <a:t>Rich Site </a:t>
            </a:r>
            <a:r>
              <a:rPr lang="de-DE" sz="2400" i="1" dirty="0" err="1" smtClean="0"/>
              <a:t>Summary</a:t>
            </a:r>
            <a:r>
              <a:rPr lang="de-DE" sz="2400" dirty="0" smtClean="0"/>
              <a:t>, später </a:t>
            </a:r>
            <a:r>
              <a:rPr lang="de-DE" sz="2400" i="1" dirty="0" err="1" smtClean="0"/>
              <a:t>Really</a:t>
            </a:r>
            <a:r>
              <a:rPr lang="de-DE" sz="2400" i="1" dirty="0" smtClean="0"/>
              <a:t> Simple </a:t>
            </a:r>
            <a:r>
              <a:rPr lang="de-DE" sz="2400" i="1" dirty="0" err="1" smtClean="0"/>
              <a:t>Syndication</a:t>
            </a:r>
            <a:endParaRPr lang="de-DE" sz="2400" dirty="0" smtClean="0"/>
          </a:p>
          <a:p>
            <a:pPr lvl="1"/>
            <a:r>
              <a:rPr lang="de-DE" sz="2400" dirty="0" smtClean="0"/>
              <a:t>Atom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2050" name="Picture 2" descr="C:\Users\virtuos\Desktop\170px-Feed-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41995" cy="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Woher kommen </a:t>
            </a:r>
            <a:r>
              <a:rPr lang="de-DE" dirty="0" smtClean="0"/>
              <a:t>RSS-Feeds?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700" dirty="0" smtClean="0"/>
              <a:t>RSS-Feeds werden üblicherweise begleitend zu bestimmten Webseiten zur Verfügung gestellt</a:t>
            </a:r>
          </a:p>
          <a:p>
            <a:r>
              <a:rPr lang="de-DE" sz="2700" dirty="0" smtClean="0"/>
              <a:t>News-Anbieter wie z.B. Zeit Online bieten RSS-Feeds an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1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finde ich so einen Feed?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700" dirty="0" smtClean="0"/>
              <a:t>Die meisten News-Anbieter haben bereits auf der Startseite einen entsprechenden Link (häufig ganz unten – in der Nähe des Impressums) </a:t>
            </a:r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sz="2700" dirty="0" smtClean="0"/>
              <a:t>Alternativ: Google-Suche, </a:t>
            </a:r>
            <a:r>
              <a:rPr lang="de-DE" sz="2700" dirty="0"/>
              <a:t>B</a:t>
            </a:r>
            <a:r>
              <a:rPr lang="de-DE" sz="2700" dirty="0" smtClean="0"/>
              <a:t>sp. „FAZ RSS“</a:t>
            </a:r>
            <a:endParaRPr lang="de-DE" sz="2700" dirty="0"/>
          </a:p>
        </p:txBody>
      </p:sp>
      <p:pic>
        <p:nvPicPr>
          <p:cNvPr id="3074" name="Picture 2" descr="C:\Users\virtuos\Desktop\Footer_zeit_on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848872" cy="15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67544" y="4077072"/>
            <a:ext cx="1224136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jetzt?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de-DE" sz="2700" dirty="0" smtClean="0"/>
              <a:t>Wenn ich das Feed-Angebot einer Seite gefunden habe, sieht das oft etwa so aus: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700" dirty="0" smtClean="0"/>
              <a:t>Ich klicke auf den Link des Bereichs, der mich interessiert, z</a:t>
            </a:r>
            <a:r>
              <a:rPr lang="de-DE" sz="2700" dirty="0" smtClean="0"/>
              <a:t>. B</a:t>
            </a:r>
            <a:r>
              <a:rPr lang="de-DE" sz="2700" dirty="0" smtClean="0"/>
              <a:t>. „Politik“…</a:t>
            </a:r>
            <a:endParaRPr lang="de-DE" sz="2700" dirty="0"/>
          </a:p>
        </p:txBody>
      </p:sp>
      <p:pic>
        <p:nvPicPr>
          <p:cNvPr id="4098" name="Picture 2" descr="C:\Users\virtuos\Desktop\Zeit_Fee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2367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gelange zum Feed</a:t>
            </a:r>
            <a:endParaRPr lang="de-DE" dirty="0"/>
          </a:p>
        </p:txBody>
      </p:sp>
      <p:pic>
        <p:nvPicPr>
          <p:cNvPr id="4" name="Picture 2" descr="C:\Users\virtuos\Desktop\Politik-Fe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5016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2089196" y="1124744"/>
            <a:ext cx="216024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835696" y="1700808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tue ich mit dem RSS Feed?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de-DE" sz="2700" dirty="0" smtClean="0"/>
              <a:t>Um einen RSS-Feed zu abonnieren, brauche ich einen </a:t>
            </a:r>
            <a:r>
              <a:rPr lang="de-DE" sz="2700" dirty="0" smtClean="0"/>
              <a:t>Feed-Reader (das ist ein Programm bzw. eine App)</a:t>
            </a:r>
            <a:endParaRPr lang="de-DE" sz="2700" dirty="0" smtClean="0"/>
          </a:p>
          <a:p>
            <a:r>
              <a:rPr lang="de-DE" sz="2700" dirty="0" smtClean="0"/>
              <a:t>In diesem Reader speichere ich alle Feeds (URLs), die mich interessieren</a:t>
            </a:r>
          </a:p>
          <a:p>
            <a:r>
              <a:rPr lang="de-DE" sz="2700" dirty="0" smtClean="0"/>
              <a:t>Der Reader ist dann meine persönliche Zeitung und sammelt alle </a:t>
            </a:r>
            <a:r>
              <a:rPr lang="de-DE" sz="2700" dirty="0" smtClean="0"/>
              <a:t>Neuigkeiten, </a:t>
            </a:r>
            <a:r>
              <a:rPr lang="de-DE" sz="2700" dirty="0" smtClean="0"/>
              <a:t>die mich </a:t>
            </a:r>
            <a:r>
              <a:rPr lang="de-DE" sz="2700" dirty="0" smtClean="0"/>
              <a:t>interessieren, </a:t>
            </a:r>
            <a:r>
              <a:rPr lang="de-DE" sz="2700" dirty="0" smtClean="0"/>
              <a:t>an einer Stelle</a:t>
            </a: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10441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Woher bekomme ich einen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Feed-Reader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72408"/>
          </a:xfrm>
        </p:spPr>
        <p:txBody>
          <a:bodyPr>
            <a:normAutofit/>
          </a:bodyPr>
          <a:lstStyle/>
          <a:p>
            <a:r>
              <a:rPr lang="de-DE" sz="2700" dirty="0" smtClean="0"/>
              <a:t>Feed-Reader gibt es für verschiedene Betriebssysteme </a:t>
            </a:r>
          </a:p>
          <a:p>
            <a:r>
              <a:rPr lang="de-DE" sz="2700" dirty="0" smtClean="0"/>
              <a:t>Für Desktop-PCs, Tablets und Smartphones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pPr marL="457200" lvl="1" indent="0">
              <a:buNone/>
            </a:pPr>
            <a:endParaRPr lang="de-DE" sz="1200" dirty="0"/>
          </a:p>
          <a:p>
            <a:pPr marL="457200" lvl="1" indent="0">
              <a:buNone/>
            </a:pPr>
            <a:endParaRPr lang="de-DE" sz="1200" dirty="0" smtClean="0"/>
          </a:p>
          <a:p>
            <a:pPr marL="457200" lvl="1" indent="0">
              <a:buNone/>
            </a:pPr>
            <a:endParaRPr lang="de-DE" sz="1200" dirty="0"/>
          </a:p>
          <a:p>
            <a:pPr marL="457200" lvl="1" indent="0">
              <a:buNone/>
            </a:pPr>
            <a:endParaRPr lang="de-DE" sz="1200" dirty="0" smtClean="0"/>
          </a:p>
          <a:p>
            <a:pPr marL="457200" lvl="1" indent="0">
              <a:buNone/>
            </a:pPr>
            <a:endParaRPr lang="de-DE" sz="1200" dirty="0"/>
          </a:p>
          <a:p>
            <a:pPr marL="457200" lvl="1" indent="0">
              <a:buNone/>
            </a:pP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34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Windows: </a:t>
            </a:r>
            <a:r>
              <a:rPr lang="de-DE" dirty="0" err="1" smtClean="0"/>
              <a:t>FeedReader</a:t>
            </a:r>
            <a:endParaRPr lang="de-DE" dirty="0"/>
          </a:p>
        </p:txBody>
      </p:sp>
      <p:pic>
        <p:nvPicPr>
          <p:cNvPr id="4" name="Picture 2" descr="C:\Users\virtuos\Desktop\Arbeitsunterlagen\Dropbox\eL4 - Konzepte (1)\Tutorials und Challenges\Newsfeeds\FeedR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7048"/>
            <a:ext cx="7026875" cy="39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971600" y="5661248"/>
            <a:ext cx="4433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sz="1200" dirty="0" smtClean="0"/>
              <a:t>http://www.chip.de/downloads/Feedreader_33679848.html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470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Bildschirmpräsentation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RSS-Feeds</vt:lpstr>
      <vt:lpstr>Was ist ein RSS-Feed?</vt:lpstr>
      <vt:lpstr>Woher kommen RSS-Feeds?</vt:lpstr>
      <vt:lpstr>Wo finde ich so einen Feed?</vt:lpstr>
      <vt:lpstr>Und jetzt?</vt:lpstr>
      <vt:lpstr>…und gelange zum Feed</vt:lpstr>
      <vt:lpstr>Was tue ich mit dem RSS Feed?</vt:lpstr>
      <vt:lpstr>Woher bekomme ich einen  Feed-Reader?</vt:lpstr>
      <vt:lpstr>Beispiel Windows: FeedReader</vt:lpstr>
      <vt:lpstr>Beispiel Android: Simple RSS Widget </vt:lpstr>
      <vt:lpstr>Fazit</vt:lpstr>
      <vt:lpstr>Und was hat Stud.IP damit zu tun?</vt:lpstr>
      <vt:lpstr>Durch Klick auf das Feed-Symbol komme ich zum Feed:</vt:lpstr>
      <vt:lpstr>Kann meine Veranstaltung einen eigenen Feed haben?</vt:lpstr>
      <vt:lpstr>Noch was ...</vt:lpstr>
      <vt:lpstr>Feed hinzufügen</vt:lpstr>
      <vt:lpstr>Wo kann ich die Feeds lesen?</vt:lpstr>
      <vt:lpstr>Viel Spaß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RSS-Feeds</dc:title>
  <dc:creator>virtuos</dc:creator>
  <cp:lastModifiedBy>lehmann</cp:lastModifiedBy>
  <cp:revision>22</cp:revision>
  <dcterms:created xsi:type="dcterms:W3CDTF">2014-02-27T11:01:18Z</dcterms:created>
  <dcterms:modified xsi:type="dcterms:W3CDTF">2014-02-28T08:27:41Z</dcterms:modified>
</cp:coreProperties>
</file>