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75" r:id="rId2"/>
  </p:sldMasterIdLst>
  <p:sldIdLst>
    <p:sldId id="256" r:id="rId3"/>
    <p:sldId id="257" r:id="rId4"/>
    <p:sldId id="258" r:id="rId5"/>
    <p:sldId id="259" r:id="rId6"/>
    <p:sldId id="260" r:id="rId7"/>
    <p:sldId id="262" r:id="rId8"/>
    <p:sldId id="261" r:id="rId9"/>
  </p:sldIdLst>
  <p:sldSz cx="9144000" cy="6858000" type="screen4x3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//upload.wikimedia.org/wikipedia/commons/5/5c/BMBF_Logo.svg" TargetMode="External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//upload.wikimedia.org/wikipedia/commons/5/5c/BMBF_Logo.svg" TargetMode="External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459041"/>
            <a:ext cx="7772400" cy="1470025"/>
          </a:xfrm>
        </p:spPr>
        <p:txBody>
          <a:bodyPr/>
          <a:lstStyle>
            <a:lvl1pPr algn="ctr">
              <a:defRPr sz="4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10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2286016" y="4214842"/>
            <a:ext cx="5000628" cy="500042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de-DE" smtClean="0"/>
              <a:t>Max Mustermann</a:t>
            </a:r>
            <a:endParaRPr lang="de-DE" dirty="0"/>
          </a:p>
        </p:txBody>
      </p:sp>
      <p:sp>
        <p:nvSpPr>
          <p:cNvPr id="11" name="Datumsplatzhalter 3"/>
          <p:cNvSpPr>
            <a:spLocks noGrp="1"/>
          </p:cNvSpPr>
          <p:nvPr>
            <p:ph type="dt" sz="half" idx="10"/>
          </p:nvPr>
        </p:nvSpPr>
        <p:spPr>
          <a:xfrm>
            <a:off x="3357554" y="4857760"/>
            <a:ext cx="2857488" cy="486811"/>
          </a:xfrm>
        </p:spPr>
        <p:txBody>
          <a:bodyPr/>
          <a:lstStyle>
            <a:lvl1pPr algn="ctr">
              <a:defRPr sz="1800"/>
            </a:lvl1pPr>
          </a:lstStyle>
          <a:p>
            <a:fld id="{AF842172-53AA-4D07-92EE-9D0CFC0BDDD9}" type="datetime1">
              <a:rPr lang="de-DE" smtClean="0"/>
              <a:pPr/>
              <a:t>13.08.2013</a:t>
            </a:fld>
            <a:endParaRPr lang="de-DE"/>
          </a:p>
        </p:txBody>
      </p:sp>
      <p:pic>
        <p:nvPicPr>
          <p:cNvPr id="7" name="Picture 3" descr="G:\Logos_eCULT\uni_goettingen_farbe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42852"/>
            <a:ext cx="4135890" cy="785818"/>
          </a:xfrm>
          <a:prstGeom prst="rect">
            <a:avLst/>
          </a:prstGeom>
          <a:noFill/>
        </p:spPr>
      </p:pic>
      <p:pic>
        <p:nvPicPr>
          <p:cNvPr id="8" name="Picture 5" descr="G:\eCULT_CD\eCULT_Logo_Farben_Schriften\logo_weiss.png"/>
          <p:cNvPicPr>
            <a:picLocks noChangeAspect="1" noChangeArrowheads="1"/>
          </p:cNvPicPr>
          <p:nvPr userDrawn="1"/>
        </p:nvPicPr>
        <p:blipFill>
          <a:blip r:embed="rId3">
            <a:lum bright="6000" contrast="-85000"/>
          </a:blip>
          <a:srcRect/>
          <a:stretch>
            <a:fillRect/>
          </a:stretch>
        </p:blipFill>
        <p:spPr bwMode="auto">
          <a:xfrm>
            <a:off x="7786742" y="6086513"/>
            <a:ext cx="1285852" cy="7715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F012-8CDC-4FAF-8254-E9C82D33293B}" type="datetime1">
              <a:rPr lang="de-DE" smtClean="0"/>
              <a:pPr/>
              <a:t>13.08.2013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Max Mustermann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1F753-7989-4A12-8C93-5C4B0B08B20C}" type="slidenum">
              <a:rPr lang="de-DE" smtClean="0"/>
              <a:pPr/>
              <a:t>‹Nr.›</a:t>
            </a:fld>
            <a:endParaRPr lang="de-DE"/>
          </a:p>
        </p:txBody>
      </p:sp>
      <p:pic>
        <p:nvPicPr>
          <p:cNvPr id="5" name="Picture 5" descr="G:\eCULT_CD\eCULT_Logo_Farben_Schriften\logo_weiss.png"/>
          <p:cNvPicPr>
            <a:picLocks noChangeAspect="1" noChangeArrowheads="1"/>
          </p:cNvPicPr>
          <p:nvPr userDrawn="1"/>
        </p:nvPicPr>
        <p:blipFill>
          <a:blip r:embed="rId2">
            <a:lum bright="6000" contrast="-85000"/>
          </a:blip>
          <a:srcRect/>
          <a:stretch>
            <a:fillRect/>
          </a:stretch>
        </p:blipFill>
        <p:spPr bwMode="auto">
          <a:xfrm>
            <a:off x="7786742" y="6086513"/>
            <a:ext cx="1285852" cy="771511"/>
          </a:xfrm>
          <a:prstGeom prst="rect">
            <a:avLst/>
          </a:prstGeom>
          <a:noFill/>
        </p:spPr>
      </p:pic>
      <p:pic>
        <p:nvPicPr>
          <p:cNvPr id="6" name="Picture 3" descr="G:\Logos_eCULT\uni_goettingen_farbe.png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285720" y="285728"/>
            <a:ext cx="2619393" cy="497684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CD4A5-4619-4F46-93D9-79FF43080278}" type="datetime1">
              <a:rPr lang="de-DE" smtClean="0"/>
              <a:pPr/>
              <a:t>13.08.2013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Max Mustermann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1F753-7989-4A12-8C93-5C4B0B08B20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C71B4-E576-4286-B01A-3E8CF6D25946}" type="datetime1">
              <a:rPr lang="de-DE" smtClean="0"/>
              <a:pPr/>
              <a:t>13.08.2013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Max Mustermann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1F753-7989-4A12-8C93-5C4B0B08B20C}" type="slidenum">
              <a:rPr lang="de-DE" smtClean="0"/>
              <a:pPr/>
              <a:t>‹Nr.›</a:t>
            </a:fld>
            <a:endParaRPr lang="de-DE"/>
          </a:p>
        </p:txBody>
      </p:sp>
      <p:pic>
        <p:nvPicPr>
          <p:cNvPr id="8" name="Picture 3" descr="G:\Logos_eCULT\uni_goettingen_farbe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85728"/>
            <a:ext cx="2619393" cy="497684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 smtClean="0"/>
              <a:t>Folientitel</a:t>
            </a:r>
            <a:endParaRPr lang="de-DE" dirty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FDBB9-98B5-473E-85DA-D78F009C11BB}" type="datetime1">
              <a:rPr lang="de-DE" smtClean="0"/>
              <a:pPr/>
              <a:t>13.08.2013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Max Mustermann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1F753-7989-4A12-8C93-5C4B0B08B20C}" type="slidenum">
              <a:rPr lang="de-DE" smtClean="0"/>
              <a:pPr/>
              <a:t>‹Nr.›</a:t>
            </a:fld>
            <a:endParaRPr lang="de-DE"/>
          </a:p>
        </p:txBody>
      </p:sp>
      <p:pic>
        <p:nvPicPr>
          <p:cNvPr id="7" name="Picture 3" descr="G:\Logos_eCULT\uni_goettingen_farbe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85728"/>
            <a:ext cx="2619393" cy="497684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4EF1E-C6C2-4C1B-AEFD-445CCB39EF66}" type="datetime1">
              <a:rPr lang="de-DE" smtClean="0"/>
              <a:pPr/>
              <a:t>13.08.2013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Max Mustermann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1F753-7989-4A12-8C93-5C4B0B08B20C}" type="slidenum">
              <a:rPr lang="de-DE" smtClean="0"/>
              <a:pPr/>
              <a:t>‹Nr.›</a:t>
            </a:fld>
            <a:endParaRPr lang="de-DE"/>
          </a:p>
        </p:txBody>
      </p:sp>
      <p:pic>
        <p:nvPicPr>
          <p:cNvPr id="7" name="Picture 3" descr="G:\Logos_eCULT\uni_goettingen_farbe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85728"/>
            <a:ext cx="2619393" cy="497684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459041"/>
            <a:ext cx="7772400" cy="1470025"/>
          </a:xfrm>
        </p:spPr>
        <p:txBody>
          <a:bodyPr/>
          <a:lstStyle>
            <a:lvl1pPr algn="ctr">
              <a:defRPr sz="4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10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2286016" y="4214842"/>
            <a:ext cx="5000628" cy="500042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de-DE" smtClean="0"/>
              <a:t>Max Mustermann</a:t>
            </a:r>
            <a:endParaRPr lang="de-DE" dirty="0"/>
          </a:p>
        </p:txBody>
      </p:sp>
      <p:sp>
        <p:nvSpPr>
          <p:cNvPr id="11" name="Datumsplatzhalter 3"/>
          <p:cNvSpPr>
            <a:spLocks noGrp="1"/>
          </p:cNvSpPr>
          <p:nvPr>
            <p:ph type="dt" sz="half" idx="10"/>
          </p:nvPr>
        </p:nvSpPr>
        <p:spPr>
          <a:xfrm>
            <a:off x="3357554" y="4857760"/>
            <a:ext cx="2857488" cy="486811"/>
          </a:xfrm>
        </p:spPr>
        <p:txBody>
          <a:bodyPr/>
          <a:lstStyle>
            <a:lvl1pPr algn="ctr">
              <a:defRPr sz="1800"/>
            </a:lvl1pPr>
          </a:lstStyle>
          <a:p>
            <a:fld id="{AF842172-53AA-4D07-92EE-9D0CFC0BDDD9}" type="datetime1">
              <a:rPr lang="de-DE" smtClean="0"/>
              <a:pPr/>
              <a:t>13.08.2013</a:t>
            </a:fld>
            <a:endParaRPr lang="de-DE"/>
          </a:p>
        </p:txBody>
      </p:sp>
      <p:pic>
        <p:nvPicPr>
          <p:cNvPr id="8" name="Picture 5" descr="G:\eCULT_CD\eCULT_Logo_Farben_Schriften\logo_weiss.png"/>
          <p:cNvPicPr>
            <a:picLocks noChangeAspect="1" noChangeArrowheads="1"/>
          </p:cNvPicPr>
          <p:nvPr userDrawn="1"/>
        </p:nvPicPr>
        <p:blipFill>
          <a:blip r:embed="rId2">
            <a:lum bright="6000" contrast="-85000"/>
          </a:blip>
          <a:srcRect/>
          <a:stretch>
            <a:fillRect/>
          </a:stretch>
        </p:blipFill>
        <p:spPr bwMode="auto">
          <a:xfrm>
            <a:off x="7786742" y="6086513"/>
            <a:ext cx="1285852" cy="7715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 smtClean="0"/>
              <a:t>Folientitel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714348" y="6357958"/>
            <a:ext cx="1785918" cy="500042"/>
          </a:xfrm>
        </p:spPr>
        <p:txBody>
          <a:bodyPr/>
          <a:lstStyle>
            <a:lvl1pPr algn="l">
              <a:defRPr/>
            </a:lvl1pPr>
          </a:lstStyle>
          <a:p>
            <a:fld id="{6171177D-DB4B-42D7-8C89-1068F199CC72}" type="datetime1">
              <a:rPr lang="de-DE" smtClean="0"/>
              <a:pPr/>
              <a:t>13.08.2013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Max Mustermann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1F753-7989-4A12-8C93-5C4B0B08B20C}" type="slidenum">
              <a:rPr lang="de-DE" smtClean="0"/>
              <a:pPr/>
              <a:t>‹Nr.›</a:t>
            </a:fld>
            <a:endParaRPr lang="de-DE"/>
          </a:p>
        </p:txBody>
      </p:sp>
      <p:pic>
        <p:nvPicPr>
          <p:cNvPr id="7" name="Picture 5" descr="G:\eCULT_CD\eCULT_Logo_Farben_Schriften\logo_weiss.png"/>
          <p:cNvPicPr>
            <a:picLocks noChangeAspect="1" noChangeArrowheads="1"/>
          </p:cNvPicPr>
          <p:nvPr userDrawn="1"/>
        </p:nvPicPr>
        <p:blipFill>
          <a:blip r:embed="rId2">
            <a:lum bright="6000" contrast="-85000"/>
          </a:blip>
          <a:srcRect/>
          <a:stretch>
            <a:fillRect/>
          </a:stretch>
        </p:blipFill>
        <p:spPr bwMode="auto">
          <a:xfrm>
            <a:off x="7786742" y="6143644"/>
            <a:ext cx="1285852" cy="7715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ussdiagramm: Prozess 6"/>
          <p:cNvSpPr/>
          <p:nvPr userDrawn="1"/>
        </p:nvSpPr>
        <p:spPr>
          <a:xfrm>
            <a:off x="0" y="6357982"/>
            <a:ext cx="9144000" cy="500042"/>
          </a:xfrm>
          <a:prstGeom prst="flowChartProcess">
            <a:avLst/>
          </a:prstGeom>
          <a:solidFill>
            <a:srgbClr val="58585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1" name="Picture 5" descr="G:\eCULT_CD\eCULT_Logo_Farben_Schriften\logo_weiss.png"/>
          <p:cNvPicPr>
            <a:picLocks noChangeAspect="1" noChangeArrowheads="1"/>
          </p:cNvPicPr>
          <p:nvPr userDrawn="1"/>
        </p:nvPicPr>
        <p:blipFill>
          <a:blip r:embed="rId2">
            <a:lum bright="6000" contrast="-85000"/>
          </a:blip>
          <a:srcRect/>
          <a:stretch>
            <a:fillRect/>
          </a:stretch>
        </p:blipFill>
        <p:spPr bwMode="auto">
          <a:xfrm>
            <a:off x="7786742" y="6086513"/>
            <a:ext cx="1285852" cy="771511"/>
          </a:xfrm>
          <a:prstGeom prst="rect">
            <a:avLst/>
          </a:prstGeom>
          <a:noFill/>
        </p:spPr>
      </p:pic>
      <p:sp>
        <p:nvSpPr>
          <p:cNvPr id="22" name="Textplatzhalter 21"/>
          <p:cNvSpPr>
            <a:spLocks noGrp="1"/>
          </p:cNvSpPr>
          <p:nvPr>
            <p:ph type="body" sz="quarter" idx="10" hasCustomPrompt="1"/>
          </p:nvPr>
        </p:nvSpPr>
        <p:spPr>
          <a:xfrm>
            <a:off x="1500166" y="1928802"/>
            <a:ext cx="6429375" cy="571504"/>
          </a:xfrm>
        </p:spPr>
        <p:txBody>
          <a:bodyPr>
            <a:normAutofit/>
          </a:bodyPr>
          <a:lstStyle>
            <a:lvl1pPr algn="ctr">
              <a:buNone/>
              <a:defRPr sz="3200"/>
            </a:lvl1pPr>
          </a:lstStyle>
          <a:p>
            <a:pPr lvl="0"/>
            <a:r>
              <a:rPr lang="de-DE" dirty="0" smtClean="0"/>
              <a:t>Autor/-in</a:t>
            </a:r>
            <a:endParaRPr lang="de-DE" dirty="0"/>
          </a:p>
        </p:txBody>
      </p:sp>
      <p:sp>
        <p:nvSpPr>
          <p:cNvPr id="23" name="Textplatzhalter 21"/>
          <p:cNvSpPr>
            <a:spLocks noGrp="1"/>
          </p:cNvSpPr>
          <p:nvPr>
            <p:ph type="body" sz="quarter" idx="11" hasCustomPrompt="1"/>
          </p:nvPr>
        </p:nvSpPr>
        <p:spPr>
          <a:xfrm>
            <a:off x="1500166" y="2571744"/>
            <a:ext cx="6429375" cy="571504"/>
          </a:xfrm>
        </p:spPr>
        <p:txBody>
          <a:bodyPr>
            <a:normAutofit/>
          </a:bodyPr>
          <a:lstStyle>
            <a:lvl1pPr algn="ctr">
              <a:buNone/>
              <a:defRPr sz="3200"/>
            </a:lvl1pPr>
          </a:lstStyle>
          <a:p>
            <a:pPr lvl="0"/>
            <a:r>
              <a:rPr lang="de-DE" dirty="0" smtClean="0"/>
              <a:t>Erstellungsdatum</a:t>
            </a:r>
            <a:endParaRPr lang="de-DE" dirty="0"/>
          </a:p>
        </p:txBody>
      </p:sp>
      <p:sp>
        <p:nvSpPr>
          <p:cNvPr id="24" name="Textplatzhalter 21"/>
          <p:cNvSpPr>
            <a:spLocks noGrp="1"/>
          </p:cNvSpPr>
          <p:nvPr>
            <p:ph type="body" sz="quarter" idx="12" hasCustomPrompt="1"/>
          </p:nvPr>
        </p:nvSpPr>
        <p:spPr>
          <a:xfrm>
            <a:off x="1500166" y="3214686"/>
            <a:ext cx="6429375" cy="571504"/>
          </a:xfrm>
        </p:spPr>
        <p:txBody>
          <a:bodyPr>
            <a:normAutofit/>
          </a:bodyPr>
          <a:lstStyle>
            <a:lvl1pPr algn="ctr">
              <a:buNone/>
              <a:defRPr sz="3200"/>
            </a:lvl1pPr>
          </a:lstStyle>
          <a:p>
            <a:pPr lvl="0"/>
            <a:r>
              <a:rPr lang="de-DE" dirty="0" err="1" smtClean="0"/>
              <a:t>Learningbit</a:t>
            </a:r>
            <a:r>
              <a:rPr lang="de-DE" dirty="0" smtClean="0"/>
              <a:t> Version</a:t>
            </a:r>
            <a:endParaRPr lang="de-DE" dirty="0"/>
          </a:p>
        </p:txBody>
      </p:sp>
      <p:sp>
        <p:nvSpPr>
          <p:cNvPr id="25" name="Datumsplatzhalter 24"/>
          <p:cNvSpPr>
            <a:spLocks noGrp="1"/>
          </p:cNvSpPr>
          <p:nvPr>
            <p:ph type="dt" sz="half" idx="13"/>
          </p:nvPr>
        </p:nvSpPr>
        <p:spPr>
          <a:xfrm>
            <a:off x="785786" y="7143799"/>
            <a:ext cx="1785918" cy="500042"/>
          </a:xfrm>
        </p:spPr>
        <p:txBody>
          <a:bodyPr/>
          <a:lstStyle/>
          <a:p>
            <a:fld id="{BEC3A94C-1712-437A-9FB3-A4E311206D8F}" type="datetime1">
              <a:rPr lang="de-DE" smtClean="0"/>
              <a:pPr/>
              <a:t>13.08.2013</a:t>
            </a:fld>
            <a:endParaRPr lang="de-DE"/>
          </a:p>
        </p:txBody>
      </p:sp>
      <p:sp>
        <p:nvSpPr>
          <p:cNvPr id="26" name="Foliennummernplatzhalter 25"/>
          <p:cNvSpPr>
            <a:spLocks noGrp="1"/>
          </p:cNvSpPr>
          <p:nvPr>
            <p:ph type="sldNum" sz="quarter" idx="14"/>
          </p:nvPr>
        </p:nvSpPr>
        <p:spPr>
          <a:xfrm>
            <a:off x="0" y="7143800"/>
            <a:ext cx="714348" cy="500042"/>
          </a:xfrm>
        </p:spPr>
        <p:txBody>
          <a:bodyPr/>
          <a:lstStyle/>
          <a:p>
            <a:fld id="{AEB1F753-7989-4A12-8C93-5C4B0B08B20C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27" name="Fußzeilenplatzhalter 26"/>
          <p:cNvSpPr>
            <a:spLocks noGrp="1"/>
          </p:cNvSpPr>
          <p:nvPr>
            <p:ph type="ftr" sz="quarter" idx="15"/>
          </p:nvPr>
        </p:nvSpPr>
        <p:spPr>
          <a:xfrm>
            <a:off x="2928926" y="7143799"/>
            <a:ext cx="3071834" cy="500042"/>
          </a:xfrm>
        </p:spPr>
        <p:txBody>
          <a:bodyPr/>
          <a:lstStyle/>
          <a:p>
            <a:r>
              <a:rPr lang="de-DE" smtClean="0"/>
              <a:t>Max Mustermann</a:t>
            </a:r>
            <a:endParaRPr lang="de-DE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earningbit-End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ussdiagramm: Prozess 6"/>
          <p:cNvSpPr/>
          <p:nvPr userDrawn="1"/>
        </p:nvSpPr>
        <p:spPr>
          <a:xfrm>
            <a:off x="0" y="6357982"/>
            <a:ext cx="9144000" cy="500042"/>
          </a:xfrm>
          <a:prstGeom prst="flowChartProcess">
            <a:avLst/>
          </a:prstGeom>
          <a:solidFill>
            <a:srgbClr val="58585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1" name="Picture 5" descr="G:\eCULT_CD\eCULT_Logo_Farben_Schriften\logo_weiss.png"/>
          <p:cNvPicPr>
            <a:picLocks noChangeAspect="1" noChangeArrowheads="1"/>
          </p:cNvPicPr>
          <p:nvPr userDrawn="1"/>
        </p:nvPicPr>
        <p:blipFill>
          <a:blip r:embed="rId2">
            <a:lum bright="6000" contrast="-85000"/>
          </a:blip>
          <a:srcRect/>
          <a:stretch>
            <a:fillRect/>
          </a:stretch>
        </p:blipFill>
        <p:spPr bwMode="auto">
          <a:xfrm>
            <a:off x="7786742" y="6086513"/>
            <a:ext cx="1285852" cy="771511"/>
          </a:xfrm>
          <a:prstGeom prst="rect">
            <a:avLst/>
          </a:prstGeom>
          <a:noFill/>
        </p:spPr>
      </p:pic>
      <p:sp>
        <p:nvSpPr>
          <p:cNvPr id="22" name="Textplatzhalter 21"/>
          <p:cNvSpPr>
            <a:spLocks noGrp="1"/>
          </p:cNvSpPr>
          <p:nvPr>
            <p:ph type="body" sz="quarter" idx="10" hasCustomPrompt="1"/>
          </p:nvPr>
        </p:nvSpPr>
        <p:spPr>
          <a:xfrm>
            <a:off x="1500166" y="2928934"/>
            <a:ext cx="6429375" cy="428628"/>
          </a:xfrm>
        </p:spPr>
        <p:txBody>
          <a:bodyPr>
            <a:normAutofit/>
          </a:bodyPr>
          <a:lstStyle>
            <a:lvl1pPr algn="ctr">
              <a:buNone/>
              <a:defRPr sz="2400"/>
            </a:lvl1pPr>
          </a:lstStyle>
          <a:p>
            <a:pPr lvl="0"/>
            <a:r>
              <a:rPr lang="de-DE" dirty="0" smtClean="0"/>
              <a:t>Autor/-in</a:t>
            </a:r>
            <a:endParaRPr lang="de-DE" dirty="0"/>
          </a:p>
        </p:txBody>
      </p:sp>
      <p:sp>
        <p:nvSpPr>
          <p:cNvPr id="23" name="Textplatzhalter 21"/>
          <p:cNvSpPr>
            <a:spLocks noGrp="1"/>
          </p:cNvSpPr>
          <p:nvPr>
            <p:ph type="body" sz="quarter" idx="11" hasCustomPrompt="1"/>
          </p:nvPr>
        </p:nvSpPr>
        <p:spPr>
          <a:xfrm>
            <a:off x="1500166" y="3429000"/>
            <a:ext cx="6429375" cy="428628"/>
          </a:xfrm>
        </p:spPr>
        <p:txBody>
          <a:bodyPr>
            <a:normAutofit/>
          </a:bodyPr>
          <a:lstStyle>
            <a:lvl1pPr algn="ctr">
              <a:buNone/>
              <a:defRPr sz="2400"/>
            </a:lvl1pPr>
          </a:lstStyle>
          <a:p>
            <a:pPr lvl="0"/>
            <a:r>
              <a:rPr lang="de-DE" dirty="0" smtClean="0"/>
              <a:t>Erstellungsdatum</a:t>
            </a:r>
            <a:endParaRPr lang="de-DE" dirty="0"/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12" hasCustomPrompt="1"/>
          </p:nvPr>
        </p:nvSpPr>
        <p:spPr>
          <a:xfrm>
            <a:off x="285720" y="1643064"/>
            <a:ext cx="8572560" cy="1214432"/>
          </a:xfrm>
        </p:spPr>
        <p:txBody>
          <a:bodyPr anchor="ctr">
            <a:normAutofit/>
          </a:bodyPr>
          <a:lstStyle>
            <a:lvl1pPr algn="ctr">
              <a:buNone/>
              <a:defRPr sz="2800" baseline="0"/>
            </a:lvl1pPr>
          </a:lstStyle>
          <a:p>
            <a:pPr lvl="0"/>
            <a:r>
              <a:rPr lang="de-DE" dirty="0" smtClean="0"/>
              <a:t>Vielen Dank für Ihre Aufmerksamkeit!</a:t>
            </a:r>
            <a:endParaRPr lang="de-DE" dirty="0"/>
          </a:p>
        </p:txBody>
      </p:sp>
      <p:sp>
        <p:nvSpPr>
          <p:cNvPr id="12" name="Datumsplatzhalter 11"/>
          <p:cNvSpPr>
            <a:spLocks noGrp="1"/>
          </p:cNvSpPr>
          <p:nvPr>
            <p:ph type="dt" sz="half" idx="13"/>
          </p:nvPr>
        </p:nvSpPr>
        <p:spPr>
          <a:xfrm>
            <a:off x="785786" y="7072361"/>
            <a:ext cx="1785918" cy="500042"/>
          </a:xfrm>
        </p:spPr>
        <p:txBody>
          <a:bodyPr/>
          <a:lstStyle/>
          <a:p>
            <a:fld id="{77511238-B679-4BE3-959E-CE29B80962E0}" type="datetime1">
              <a:rPr lang="de-DE" smtClean="0"/>
              <a:pPr/>
              <a:t>13.08.2013</a:t>
            </a:fld>
            <a:endParaRPr lang="de-DE"/>
          </a:p>
        </p:txBody>
      </p:sp>
      <p:sp>
        <p:nvSpPr>
          <p:cNvPr id="14" name="Foliennummernplatzhalter 13"/>
          <p:cNvSpPr>
            <a:spLocks noGrp="1"/>
          </p:cNvSpPr>
          <p:nvPr>
            <p:ph type="sldNum" sz="quarter" idx="14"/>
          </p:nvPr>
        </p:nvSpPr>
        <p:spPr>
          <a:xfrm>
            <a:off x="0" y="7072362"/>
            <a:ext cx="714348" cy="500042"/>
          </a:xfrm>
        </p:spPr>
        <p:txBody>
          <a:bodyPr/>
          <a:lstStyle/>
          <a:p>
            <a:fld id="{AEB1F753-7989-4A12-8C93-5C4B0B08B20C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6" name="Fußzeilenplatzhalter 15"/>
          <p:cNvSpPr>
            <a:spLocks noGrp="1"/>
          </p:cNvSpPr>
          <p:nvPr>
            <p:ph type="ftr" sz="quarter" idx="15"/>
          </p:nvPr>
        </p:nvSpPr>
        <p:spPr>
          <a:xfrm>
            <a:off x="2928926" y="7072361"/>
            <a:ext cx="3071834" cy="500042"/>
          </a:xfrm>
        </p:spPr>
        <p:txBody>
          <a:bodyPr/>
          <a:lstStyle/>
          <a:p>
            <a:r>
              <a:rPr lang="de-DE" smtClean="0"/>
              <a:t>Max Mustermann</a:t>
            </a:r>
            <a:endParaRPr lang="de-DE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 smtClean="0"/>
              <a:t>Folientitel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C5844-B068-4FB1-9B4F-C0FA1312C7C5}" type="datetime1">
              <a:rPr lang="de-DE" smtClean="0"/>
              <a:pPr/>
              <a:t>13.08.2013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Max Mustermann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1F753-7989-4A12-8C93-5C4B0B08B20C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3"/>
          </p:nvPr>
        </p:nvSpPr>
        <p:spPr>
          <a:xfrm>
            <a:off x="142875" y="1000125"/>
            <a:ext cx="8858250" cy="4929188"/>
          </a:xfrm>
        </p:spPr>
        <p:txBody>
          <a:bodyPr/>
          <a:lstStyle>
            <a:lvl1pPr>
              <a:buNone/>
              <a:defRPr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pic>
        <p:nvPicPr>
          <p:cNvPr id="7" name="Picture 5" descr="G:\eCULT_CD\eCULT_Logo_Farben_Schriften\logo_weiss.png"/>
          <p:cNvPicPr>
            <a:picLocks noChangeAspect="1" noChangeArrowheads="1"/>
          </p:cNvPicPr>
          <p:nvPr userDrawn="1"/>
        </p:nvPicPr>
        <p:blipFill>
          <a:blip r:embed="rId2">
            <a:lum bright="6000" contrast="-85000"/>
          </a:blip>
          <a:srcRect/>
          <a:stretch>
            <a:fillRect/>
          </a:stretch>
        </p:blipFill>
        <p:spPr bwMode="auto">
          <a:xfrm>
            <a:off x="7786742" y="6086513"/>
            <a:ext cx="1285852" cy="7715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 smtClean="0"/>
              <a:t>Folientitel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714348" y="6357958"/>
            <a:ext cx="1785918" cy="500042"/>
          </a:xfrm>
        </p:spPr>
        <p:txBody>
          <a:bodyPr/>
          <a:lstStyle>
            <a:lvl1pPr algn="l">
              <a:defRPr/>
            </a:lvl1pPr>
          </a:lstStyle>
          <a:p>
            <a:fld id="{6171177D-DB4B-42D7-8C89-1068F199CC72}" type="datetime1">
              <a:rPr lang="de-DE" smtClean="0"/>
              <a:pPr/>
              <a:t>13.08.2013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Max Mustermann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1F753-7989-4A12-8C93-5C4B0B08B20C}" type="slidenum">
              <a:rPr lang="de-DE" smtClean="0"/>
              <a:pPr/>
              <a:t>‹Nr.›</a:t>
            </a:fld>
            <a:endParaRPr lang="de-DE"/>
          </a:p>
        </p:txBody>
      </p:sp>
      <p:pic>
        <p:nvPicPr>
          <p:cNvPr id="7" name="Picture 5" descr="G:\eCULT_CD\eCULT_Logo_Farben_Schriften\logo_weiss.png"/>
          <p:cNvPicPr>
            <a:picLocks noChangeAspect="1" noChangeArrowheads="1"/>
          </p:cNvPicPr>
          <p:nvPr userDrawn="1"/>
        </p:nvPicPr>
        <p:blipFill>
          <a:blip r:embed="rId2">
            <a:lum bright="6000" contrast="-85000"/>
          </a:blip>
          <a:srcRect/>
          <a:stretch>
            <a:fillRect/>
          </a:stretch>
        </p:blipFill>
        <p:spPr bwMode="auto">
          <a:xfrm>
            <a:off x="7786742" y="6086513"/>
            <a:ext cx="1285852" cy="771511"/>
          </a:xfrm>
          <a:prstGeom prst="rect">
            <a:avLst/>
          </a:prstGeom>
          <a:noFill/>
        </p:spPr>
      </p:pic>
      <p:pic>
        <p:nvPicPr>
          <p:cNvPr id="8" name="Picture 3" descr="G:\Logos_eCULT\uni_goettingen_farbe.png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285720" y="285728"/>
            <a:ext cx="2619393" cy="497684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214807"/>
            <a:ext cx="7772400" cy="1362075"/>
          </a:xfrm>
        </p:spPr>
        <p:txBody>
          <a:bodyPr anchor="t"/>
          <a:lstStyle>
            <a:lvl1pPr algn="l">
              <a:defRPr sz="3600" b="1" cap="all">
                <a:latin typeface="+mn-lt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714620"/>
            <a:ext cx="7772400" cy="1500187"/>
          </a:xfrm>
        </p:spPr>
        <p:txBody>
          <a:bodyPr anchor="b"/>
          <a:lstStyle>
            <a:lvl1pPr marL="0" indent="0">
              <a:buNone/>
              <a:defRPr sz="2000" b="1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B9331-6FCD-4916-BDB4-4475B479A6BC}" type="datetime1">
              <a:rPr lang="de-DE" smtClean="0"/>
              <a:pPr/>
              <a:t>13.08.2013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Max Mustermann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1F753-7989-4A12-8C93-5C4B0B08B20C}" type="slidenum">
              <a:rPr lang="de-DE" smtClean="0"/>
              <a:pPr/>
              <a:t>‹Nr.›</a:t>
            </a:fld>
            <a:endParaRPr lang="de-DE"/>
          </a:p>
        </p:txBody>
      </p:sp>
      <p:pic>
        <p:nvPicPr>
          <p:cNvPr id="7" name="Picture 5" descr="G:\eCULT_CD\eCULT_Logo_Farben_Schriften\logo_weiss.png"/>
          <p:cNvPicPr>
            <a:picLocks noChangeAspect="1" noChangeArrowheads="1"/>
          </p:cNvPicPr>
          <p:nvPr userDrawn="1"/>
        </p:nvPicPr>
        <p:blipFill>
          <a:blip r:embed="rId2">
            <a:lum bright="6000" contrast="-85000"/>
          </a:blip>
          <a:srcRect/>
          <a:stretch>
            <a:fillRect/>
          </a:stretch>
        </p:blipFill>
        <p:spPr bwMode="auto">
          <a:xfrm>
            <a:off x="7786742" y="6086513"/>
            <a:ext cx="1285852" cy="7715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 smtClean="0"/>
              <a:t>Folientitel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26049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26049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E0B70-CED3-4617-A19A-8946202A350F}" type="datetime1">
              <a:rPr lang="de-DE" smtClean="0"/>
              <a:pPr/>
              <a:t>13.08.2013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Max Mustermann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1F753-7989-4A12-8C93-5C4B0B08B20C}" type="slidenum">
              <a:rPr lang="de-DE" smtClean="0"/>
              <a:pPr/>
              <a:t>‹Nr.›</a:t>
            </a:fld>
            <a:endParaRPr lang="de-DE"/>
          </a:p>
        </p:txBody>
      </p:sp>
      <p:pic>
        <p:nvPicPr>
          <p:cNvPr id="8" name="Picture 5" descr="G:\eCULT_CD\eCULT_Logo_Farben_Schriften\logo_weiss.png"/>
          <p:cNvPicPr>
            <a:picLocks noChangeAspect="1" noChangeArrowheads="1"/>
          </p:cNvPicPr>
          <p:nvPr userDrawn="1"/>
        </p:nvPicPr>
        <p:blipFill>
          <a:blip r:embed="rId2">
            <a:lum bright="6000" contrast="-85000"/>
          </a:blip>
          <a:srcRect/>
          <a:stretch>
            <a:fillRect/>
          </a:stretch>
        </p:blipFill>
        <p:spPr bwMode="auto">
          <a:xfrm>
            <a:off x="7786742" y="6086513"/>
            <a:ext cx="1285852" cy="7715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 smtClean="0"/>
              <a:t>Folientitel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214422"/>
            <a:ext cx="4040188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1854184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214422"/>
            <a:ext cx="4041775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1854184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88618-E13C-4ED7-B4E6-1750EC614757}" type="datetime1">
              <a:rPr lang="de-DE" smtClean="0"/>
              <a:pPr/>
              <a:t>13.08.2013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Max Mustermann</a:t>
            </a: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1F753-7989-4A12-8C93-5C4B0B08B20C}" type="slidenum">
              <a:rPr lang="de-DE" smtClean="0"/>
              <a:pPr/>
              <a:t>‹Nr.›</a:t>
            </a:fld>
            <a:endParaRPr lang="de-DE"/>
          </a:p>
        </p:txBody>
      </p:sp>
      <p:pic>
        <p:nvPicPr>
          <p:cNvPr id="10" name="Picture 5" descr="G:\eCULT_CD\eCULT_Logo_Farben_Schriften\logo_weiss.png"/>
          <p:cNvPicPr>
            <a:picLocks noChangeAspect="1" noChangeArrowheads="1"/>
          </p:cNvPicPr>
          <p:nvPr userDrawn="1"/>
        </p:nvPicPr>
        <p:blipFill>
          <a:blip r:embed="rId2">
            <a:lum bright="6000" contrast="-85000"/>
          </a:blip>
          <a:srcRect/>
          <a:stretch>
            <a:fillRect/>
          </a:stretch>
        </p:blipFill>
        <p:spPr bwMode="auto">
          <a:xfrm>
            <a:off x="7786742" y="6086513"/>
            <a:ext cx="1285852" cy="7715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 smtClean="0"/>
              <a:t>Folientitel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B6C1A-6FAE-4EE2-820B-9AEC8376CF06}" type="datetime1">
              <a:rPr lang="de-DE" smtClean="0"/>
              <a:pPr/>
              <a:t>13.08.2013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Max Mustermann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1F753-7989-4A12-8C93-5C4B0B08B20C}" type="slidenum">
              <a:rPr lang="de-DE" smtClean="0"/>
              <a:pPr/>
              <a:t>‹Nr.›</a:t>
            </a:fld>
            <a:endParaRPr lang="de-DE"/>
          </a:p>
        </p:txBody>
      </p:sp>
      <p:pic>
        <p:nvPicPr>
          <p:cNvPr id="6" name="Picture 5" descr="G:\eCULT_CD\eCULT_Logo_Farben_Schriften\logo_weiss.png"/>
          <p:cNvPicPr>
            <a:picLocks noChangeAspect="1" noChangeArrowheads="1"/>
          </p:cNvPicPr>
          <p:nvPr userDrawn="1"/>
        </p:nvPicPr>
        <p:blipFill>
          <a:blip r:embed="rId2">
            <a:lum bright="6000" contrast="-85000"/>
          </a:blip>
          <a:srcRect/>
          <a:stretch>
            <a:fillRect/>
          </a:stretch>
        </p:blipFill>
        <p:spPr bwMode="auto">
          <a:xfrm>
            <a:off x="7786742" y="6086513"/>
            <a:ext cx="1285852" cy="7715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F012-8CDC-4FAF-8254-E9C82D33293B}" type="datetime1">
              <a:rPr lang="de-DE" smtClean="0"/>
              <a:pPr/>
              <a:t>13.08.2013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Max Mustermann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1F753-7989-4A12-8C93-5C4B0B08B20C}" type="slidenum">
              <a:rPr lang="de-DE" smtClean="0"/>
              <a:pPr/>
              <a:t>‹Nr.›</a:t>
            </a:fld>
            <a:endParaRPr lang="de-DE"/>
          </a:p>
        </p:txBody>
      </p:sp>
      <p:pic>
        <p:nvPicPr>
          <p:cNvPr id="5" name="Picture 5" descr="G:\eCULT_CD\eCULT_Logo_Farben_Schriften\logo_weiss.png"/>
          <p:cNvPicPr>
            <a:picLocks noChangeAspect="1" noChangeArrowheads="1"/>
          </p:cNvPicPr>
          <p:nvPr userDrawn="1"/>
        </p:nvPicPr>
        <p:blipFill>
          <a:blip r:embed="rId2">
            <a:lum bright="6000" contrast="-85000"/>
          </a:blip>
          <a:srcRect/>
          <a:stretch>
            <a:fillRect/>
          </a:stretch>
        </p:blipFill>
        <p:spPr bwMode="auto">
          <a:xfrm>
            <a:off x="7786742" y="6086513"/>
            <a:ext cx="1285852" cy="7715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CD4A5-4619-4F46-93D9-79FF43080278}" type="datetime1">
              <a:rPr lang="de-DE" smtClean="0"/>
              <a:pPr/>
              <a:t>13.08.2013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Max Mustermann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1F753-7989-4A12-8C93-5C4B0B08B20C}" type="slidenum">
              <a:rPr lang="de-DE" smtClean="0"/>
              <a:pPr/>
              <a:t>‹Nr.›</a:t>
            </a:fld>
            <a:endParaRPr lang="de-DE"/>
          </a:p>
        </p:txBody>
      </p:sp>
      <p:pic>
        <p:nvPicPr>
          <p:cNvPr id="8" name="Picture 5" descr="G:\eCULT_CD\eCULT_Logo_Farben_Schriften\logo_weiss.png"/>
          <p:cNvPicPr>
            <a:picLocks noChangeAspect="1" noChangeArrowheads="1"/>
          </p:cNvPicPr>
          <p:nvPr userDrawn="1"/>
        </p:nvPicPr>
        <p:blipFill>
          <a:blip r:embed="rId2">
            <a:lum bright="6000" contrast="-85000"/>
          </a:blip>
          <a:srcRect/>
          <a:stretch>
            <a:fillRect/>
          </a:stretch>
        </p:blipFill>
        <p:spPr bwMode="auto">
          <a:xfrm>
            <a:off x="7786742" y="6086513"/>
            <a:ext cx="1285852" cy="7715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C71B4-E576-4286-B01A-3E8CF6D25946}" type="datetime1">
              <a:rPr lang="de-DE" smtClean="0"/>
              <a:pPr/>
              <a:t>13.08.2013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Max Mustermann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1F753-7989-4A12-8C93-5C4B0B08B20C}" type="slidenum">
              <a:rPr lang="de-DE" smtClean="0"/>
              <a:pPr/>
              <a:t>‹Nr.›</a:t>
            </a:fld>
            <a:endParaRPr lang="de-DE"/>
          </a:p>
        </p:txBody>
      </p:sp>
      <p:pic>
        <p:nvPicPr>
          <p:cNvPr id="8" name="Picture 5" descr="G:\eCULT_CD\eCULT_Logo_Farben_Schriften\logo_weiss.png"/>
          <p:cNvPicPr>
            <a:picLocks noChangeAspect="1" noChangeArrowheads="1"/>
          </p:cNvPicPr>
          <p:nvPr userDrawn="1"/>
        </p:nvPicPr>
        <p:blipFill>
          <a:blip r:embed="rId2">
            <a:lum bright="6000" contrast="-85000"/>
          </a:blip>
          <a:srcRect/>
          <a:stretch>
            <a:fillRect/>
          </a:stretch>
        </p:blipFill>
        <p:spPr bwMode="auto">
          <a:xfrm>
            <a:off x="7786742" y="6086513"/>
            <a:ext cx="1285852" cy="7715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 smtClean="0"/>
              <a:t>Folientitel</a:t>
            </a:r>
            <a:endParaRPr lang="de-DE" dirty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FDBB9-98B5-473E-85DA-D78F009C11BB}" type="datetime1">
              <a:rPr lang="de-DE" smtClean="0"/>
              <a:pPr/>
              <a:t>13.08.2013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Max Mustermann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1F753-7989-4A12-8C93-5C4B0B08B20C}" type="slidenum">
              <a:rPr lang="de-DE" smtClean="0"/>
              <a:pPr/>
              <a:t>‹Nr.›</a:t>
            </a:fld>
            <a:endParaRPr lang="de-DE"/>
          </a:p>
        </p:txBody>
      </p:sp>
      <p:pic>
        <p:nvPicPr>
          <p:cNvPr id="7" name="Picture 5" descr="G:\eCULT_CD\eCULT_Logo_Farben_Schriften\logo_weiss.png"/>
          <p:cNvPicPr>
            <a:picLocks noChangeAspect="1" noChangeArrowheads="1"/>
          </p:cNvPicPr>
          <p:nvPr userDrawn="1"/>
        </p:nvPicPr>
        <p:blipFill>
          <a:blip r:embed="rId2">
            <a:lum bright="6000" contrast="-85000"/>
          </a:blip>
          <a:srcRect/>
          <a:stretch>
            <a:fillRect/>
          </a:stretch>
        </p:blipFill>
        <p:spPr bwMode="auto">
          <a:xfrm>
            <a:off x="7786742" y="6086513"/>
            <a:ext cx="1285852" cy="7715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4EF1E-C6C2-4C1B-AEFD-445CCB39EF66}" type="datetime1">
              <a:rPr lang="de-DE" smtClean="0"/>
              <a:pPr/>
              <a:t>13.08.2013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Max Mustermann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1F753-7989-4A12-8C93-5C4B0B08B20C}" type="slidenum">
              <a:rPr lang="de-DE" smtClean="0"/>
              <a:pPr/>
              <a:t>‹Nr.›</a:t>
            </a:fld>
            <a:endParaRPr lang="de-DE"/>
          </a:p>
        </p:txBody>
      </p:sp>
      <p:pic>
        <p:nvPicPr>
          <p:cNvPr id="7" name="Picture 5" descr="G:\eCULT_CD\eCULT_Logo_Farben_Schriften\logo_weiss.png"/>
          <p:cNvPicPr>
            <a:picLocks noChangeAspect="1" noChangeArrowheads="1"/>
          </p:cNvPicPr>
          <p:nvPr userDrawn="1"/>
        </p:nvPicPr>
        <p:blipFill>
          <a:blip r:embed="rId2">
            <a:lum bright="6000" contrast="-85000"/>
          </a:blip>
          <a:srcRect/>
          <a:stretch>
            <a:fillRect/>
          </a:stretch>
        </p:blipFill>
        <p:spPr bwMode="auto">
          <a:xfrm>
            <a:off x="7786742" y="6086513"/>
            <a:ext cx="1285852" cy="7715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ussdiagramm: Prozess 6"/>
          <p:cNvSpPr/>
          <p:nvPr userDrawn="1"/>
        </p:nvSpPr>
        <p:spPr>
          <a:xfrm>
            <a:off x="0" y="6357982"/>
            <a:ext cx="9144000" cy="500042"/>
          </a:xfrm>
          <a:prstGeom prst="flowChartProcess">
            <a:avLst/>
          </a:prstGeom>
          <a:solidFill>
            <a:srgbClr val="58585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2055" name="Picture 7" descr="File:BMBF Logo.svg">
            <a:hlinkClick r:id="rId2"/>
          </p:cNvPr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3786182" y="4143380"/>
            <a:ext cx="1928794" cy="995012"/>
          </a:xfrm>
          <a:prstGeom prst="rect">
            <a:avLst/>
          </a:prstGeom>
          <a:noFill/>
        </p:spPr>
      </p:pic>
      <p:pic>
        <p:nvPicPr>
          <p:cNvPr id="11" name="Picture 5" descr="G:\eCULT_CD\eCULT_Logo_Farben_Schriften\logo_weiss.png"/>
          <p:cNvPicPr>
            <a:picLocks noChangeAspect="1" noChangeArrowheads="1"/>
          </p:cNvPicPr>
          <p:nvPr userDrawn="1"/>
        </p:nvPicPr>
        <p:blipFill>
          <a:blip r:embed="rId4">
            <a:lum bright="6000" contrast="-85000"/>
          </a:blip>
          <a:srcRect/>
          <a:stretch>
            <a:fillRect/>
          </a:stretch>
        </p:blipFill>
        <p:spPr bwMode="auto">
          <a:xfrm>
            <a:off x="7786742" y="6086513"/>
            <a:ext cx="1285852" cy="771511"/>
          </a:xfrm>
          <a:prstGeom prst="rect">
            <a:avLst/>
          </a:prstGeom>
          <a:noFill/>
        </p:spPr>
      </p:pic>
      <p:sp>
        <p:nvSpPr>
          <p:cNvPr id="22" name="Textplatzhalter 21"/>
          <p:cNvSpPr>
            <a:spLocks noGrp="1"/>
          </p:cNvSpPr>
          <p:nvPr>
            <p:ph type="body" sz="quarter" idx="10" hasCustomPrompt="1"/>
          </p:nvPr>
        </p:nvSpPr>
        <p:spPr>
          <a:xfrm>
            <a:off x="1500166" y="1928802"/>
            <a:ext cx="6429375" cy="571504"/>
          </a:xfrm>
        </p:spPr>
        <p:txBody>
          <a:bodyPr>
            <a:normAutofit/>
          </a:bodyPr>
          <a:lstStyle>
            <a:lvl1pPr algn="ctr">
              <a:buNone/>
              <a:defRPr sz="3200"/>
            </a:lvl1pPr>
          </a:lstStyle>
          <a:p>
            <a:pPr lvl="0"/>
            <a:r>
              <a:rPr lang="de-DE" dirty="0" smtClean="0"/>
              <a:t>Autor/-in</a:t>
            </a:r>
            <a:endParaRPr lang="de-DE" dirty="0"/>
          </a:p>
        </p:txBody>
      </p:sp>
      <p:sp>
        <p:nvSpPr>
          <p:cNvPr id="23" name="Textplatzhalter 21"/>
          <p:cNvSpPr>
            <a:spLocks noGrp="1"/>
          </p:cNvSpPr>
          <p:nvPr>
            <p:ph type="body" sz="quarter" idx="11" hasCustomPrompt="1"/>
          </p:nvPr>
        </p:nvSpPr>
        <p:spPr>
          <a:xfrm>
            <a:off x="1500166" y="2571744"/>
            <a:ext cx="6429375" cy="571504"/>
          </a:xfrm>
        </p:spPr>
        <p:txBody>
          <a:bodyPr>
            <a:normAutofit/>
          </a:bodyPr>
          <a:lstStyle>
            <a:lvl1pPr algn="ctr">
              <a:buNone/>
              <a:defRPr sz="3200"/>
            </a:lvl1pPr>
          </a:lstStyle>
          <a:p>
            <a:pPr lvl="0"/>
            <a:r>
              <a:rPr lang="de-DE" dirty="0" smtClean="0"/>
              <a:t>Erstellungsdatum</a:t>
            </a:r>
            <a:endParaRPr lang="de-DE" dirty="0"/>
          </a:p>
        </p:txBody>
      </p:sp>
      <p:sp>
        <p:nvSpPr>
          <p:cNvPr id="24" name="Textplatzhalter 21"/>
          <p:cNvSpPr>
            <a:spLocks noGrp="1"/>
          </p:cNvSpPr>
          <p:nvPr>
            <p:ph type="body" sz="quarter" idx="12" hasCustomPrompt="1"/>
          </p:nvPr>
        </p:nvSpPr>
        <p:spPr>
          <a:xfrm>
            <a:off x="1500166" y="3214686"/>
            <a:ext cx="6429375" cy="571504"/>
          </a:xfrm>
        </p:spPr>
        <p:txBody>
          <a:bodyPr>
            <a:normAutofit/>
          </a:bodyPr>
          <a:lstStyle>
            <a:lvl1pPr algn="ctr">
              <a:buNone/>
              <a:defRPr sz="3200"/>
            </a:lvl1pPr>
          </a:lstStyle>
          <a:p>
            <a:pPr lvl="0"/>
            <a:r>
              <a:rPr lang="de-DE" dirty="0" err="1" smtClean="0"/>
              <a:t>Learningbit</a:t>
            </a:r>
            <a:r>
              <a:rPr lang="de-DE" dirty="0" smtClean="0"/>
              <a:t> Version</a:t>
            </a:r>
            <a:endParaRPr lang="de-DE" dirty="0"/>
          </a:p>
        </p:txBody>
      </p:sp>
      <p:pic>
        <p:nvPicPr>
          <p:cNvPr id="10" name="Picture 3" descr="G:\Logos_eCULT\uni_goettingen_farbe.png"/>
          <p:cNvPicPr>
            <a:picLocks noChangeAspect="1" noChangeArrowheads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285720" y="142852"/>
            <a:ext cx="4135890" cy="785818"/>
          </a:xfrm>
          <a:prstGeom prst="rect">
            <a:avLst/>
          </a:prstGeom>
          <a:noFill/>
        </p:spPr>
      </p:pic>
      <p:sp>
        <p:nvSpPr>
          <p:cNvPr id="25" name="Datumsplatzhalter 24"/>
          <p:cNvSpPr>
            <a:spLocks noGrp="1"/>
          </p:cNvSpPr>
          <p:nvPr>
            <p:ph type="dt" sz="half" idx="13"/>
          </p:nvPr>
        </p:nvSpPr>
        <p:spPr>
          <a:xfrm>
            <a:off x="785786" y="7143799"/>
            <a:ext cx="1785918" cy="500042"/>
          </a:xfrm>
        </p:spPr>
        <p:txBody>
          <a:bodyPr/>
          <a:lstStyle/>
          <a:p>
            <a:fld id="{BEC3A94C-1712-437A-9FB3-A4E311206D8F}" type="datetime1">
              <a:rPr lang="de-DE" smtClean="0"/>
              <a:pPr/>
              <a:t>13.08.2013</a:t>
            </a:fld>
            <a:endParaRPr lang="de-DE"/>
          </a:p>
        </p:txBody>
      </p:sp>
      <p:sp>
        <p:nvSpPr>
          <p:cNvPr id="26" name="Foliennummernplatzhalter 25"/>
          <p:cNvSpPr>
            <a:spLocks noGrp="1"/>
          </p:cNvSpPr>
          <p:nvPr>
            <p:ph type="sldNum" sz="quarter" idx="14"/>
          </p:nvPr>
        </p:nvSpPr>
        <p:spPr>
          <a:xfrm>
            <a:off x="0" y="7143800"/>
            <a:ext cx="714348" cy="500042"/>
          </a:xfrm>
        </p:spPr>
        <p:txBody>
          <a:bodyPr/>
          <a:lstStyle/>
          <a:p>
            <a:fld id="{AEB1F753-7989-4A12-8C93-5C4B0B08B20C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27" name="Fußzeilenplatzhalter 26"/>
          <p:cNvSpPr>
            <a:spLocks noGrp="1"/>
          </p:cNvSpPr>
          <p:nvPr>
            <p:ph type="ftr" sz="quarter" idx="15"/>
          </p:nvPr>
        </p:nvSpPr>
        <p:spPr>
          <a:xfrm>
            <a:off x="2928926" y="7143799"/>
            <a:ext cx="3071834" cy="500042"/>
          </a:xfrm>
        </p:spPr>
        <p:txBody>
          <a:bodyPr/>
          <a:lstStyle/>
          <a:p>
            <a:r>
              <a:rPr lang="de-DE" smtClean="0"/>
              <a:t>Max Mustermann</a:t>
            </a:r>
            <a:endParaRPr lang="de-DE" dirty="0"/>
          </a:p>
        </p:txBody>
      </p:sp>
      <p:sp>
        <p:nvSpPr>
          <p:cNvPr id="28" name="Textfeld 27"/>
          <p:cNvSpPr txBox="1"/>
          <p:nvPr userDrawn="1"/>
        </p:nvSpPr>
        <p:spPr>
          <a:xfrm>
            <a:off x="500034" y="5181913"/>
            <a:ext cx="80724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b="1" dirty="0" err="1" smtClean="0"/>
              <a:t>eCULT</a:t>
            </a:r>
            <a:r>
              <a:rPr lang="de-DE" sz="1200" b="1" dirty="0" smtClean="0"/>
              <a:t> wird vom BMBF unter dem Förderkennzeichen 01PL11066E gefördert. Die Verantwortung für den Inhalt dieser Veröffentlichung liegt beim Autor.</a:t>
            </a:r>
            <a:endParaRPr lang="de-DE" sz="1200" b="1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earningbit-End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ussdiagramm: Prozess 6"/>
          <p:cNvSpPr/>
          <p:nvPr userDrawn="1"/>
        </p:nvSpPr>
        <p:spPr>
          <a:xfrm>
            <a:off x="0" y="6357982"/>
            <a:ext cx="9144000" cy="500042"/>
          </a:xfrm>
          <a:prstGeom prst="flowChartProcess">
            <a:avLst/>
          </a:prstGeom>
          <a:solidFill>
            <a:srgbClr val="58585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2055" name="Picture 7" descr="File:BMBF Logo.svg">
            <a:hlinkClick r:id="rId2"/>
          </p:cNvPr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3786182" y="4214818"/>
            <a:ext cx="1785918" cy="921307"/>
          </a:xfrm>
          <a:prstGeom prst="rect">
            <a:avLst/>
          </a:prstGeom>
          <a:noFill/>
        </p:spPr>
      </p:pic>
      <p:pic>
        <p:nvPicPr>
          <p:cNvPr id="11" name="Picture 5" descr="G:\eCULT_CD\eCULT_Logo_Farben_Schriften\logo_weiss.png"/>
          <p:cNvPicPr>
            <a:picLocks noChangeAspect="1" noChangeArrowheads="1"/>
          </p:cNvPicPr>
          <p:nvPr userDrawn="1"/>
        </p:nvPicPr>
        <p:blipFill>
          <a:blip r:embed="rId4">
            <a:lum bright="6000" contrast="-85000"/>
          </a:blip>
          <a:srcRect/>
          <a:stretch>
            <a:fillRect/>
          </a:stretch>
        </p:blipFill>
        <p:spPr bwMode="auto">
          <a:xfrm>
            <a:off x="7786742" y="6086513"/>
            <a:ext cx="1285852" cy="771511"/>
          </a:xfrm>
          <a:prstGeom prst="rect">
            <a:avLst/>
          </a:prstGeom>
          <a:noFill/>
        </p:spPr>
      </p:pic>
      <p:sp>
        <p:nvSpPr>
          <p:cNvPr id="22" name="Textplatzhalter 21"/>
          <p:cNvSpPr>
            <a:spLocks noGrp="1"/>
          </p:cNvSpPr>
          <p:nvPr>
            <p:ph type="body" sz="quarter" idx="10" hasCustomPrompt="1"/>
          </p:nvPr>
        </p:nvSpPr>
        <p:spPr>
          <a:xfrm>
            <a:off x="1500166" y="2928934"/>
            <a:ext cx="6429375" cy="428628"/>
          </a:xfrm>
        </p:spPr>
        <p:txBody>
          <a:bodyPr>
            <a:normAutofit/>
          </a:bodyPr>
          <a:lstStyle>
            <a:lvl1pPr algn="ctr">
              <a:buNone/>
              <a:defRPr sz="2400"/>
            </a:lvl1pPr>
          </a:lstStyle>
          <a:p>
            <a:pPr lvl="0"/>
            <a:r>
              <a:rPr lang="de-DE" dirty="0" smtClean="0"/>
              <a:t>Autor/-in</a:t>
            </a:r>
            <a:endParaRPr lang="de-DE" dirty="0"/>
          </a:p>
        </p:txBody>
      </p:sp>
      <p:sp>
        <p:nvSpPr>
          <p:cNvPr id="23" name="Textplatzhalter 21"/>
          <p:cNvSpPr>
            <a:spLocks noGrp="1"/>
          </p:cNvSpPr>
          <p:nvPr>
            <p:ph type="body" sz="quarter" idx="11" hasCustomPrompt="1"/>
          </p:nvPr>
        </p:nvSpPr>
        <p:spPr>
          <a:xfrm>
            <a:off x="1500166" y="3429000"/>
            <a:ext cx="6429375" cy="428628"/>
          </a:xfrm>
        </p:spPr>
        <p:txBody>
          <a:bodyPr>
            <a:normAutofit/>
          </a:bodyPr>
          <a:lstStyle>
            <a:lvl1pPr algn="ctr">
              <a:buNone/>
              <a:defRPr sz="2400"/>
            </a:lvl1pPr>
          </a:lstStyle>
          <a:p>
            <a:pPr lvl="0"/>
            <a:r>
              <a:rPr lang="de-DE" dirty="0" smtClean="0"/>
              <a:t>Erstellungsdatum</a:t>
            </a:r>
            <a:endParaRPr lang="de-DE" dirty="0"/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12" hasCustomPrompt="1"/>
          </p:nvPr>
        </p:nvSpPr>
        <p:spPr>
          <a:xfrm>
            <a:off x="285720" y="1643064"/>
            <a:ext cx="8572560" cy="1214432"/>
          </a:xfrm>
        </p:spPr>
        <p:txBody>
          <a:bodyPr anchor="ctr">
            <a:normAutofit/>
          </a:bodyPr>
          <a:lstStyle>
            <a:lvl1pPr algn="ctr">
              <a:buNone/>
              <a:defRPr sz="2800" baseline="0"/>
            </a:lvl1pPr>
          </a:lstStyle>
          <a:p>
            <a:pPr lvl="0"/>
            <a:r>
              <a:rPr lang="de-DE" dirty="0" smtClean="0"/>
              <a:t>Vielen Dank für Ihre Aufmerksamkeit!</a:t>
            </a:r>
            <a:endParaRPr lang="de-DE" dirty="0"/>
          </a:p>
        </p:txBody>
      </p:sp>
      <p:pic>
        <p:nvPicPr>
          <p:cNvPr id="10" name="Picture 3" descr="G:\Logos_eCULT\uni_goettingen_farbe.png"/>
          <p:cNvPicPr>
            <a:picLocks noChangeAspect="1" noChangeArrowheads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285720" y="142852"/>
            <a:ext cx="4135890" cy="785818"/>
          </a:xfrm>
          <a:prstGeom prst="rect">
            <a:avLst/>
          </a:prstGeom>
          <a:noFill/>
        </p:spPr>
      </p:pic>
      <p:sp>
        <p:nvSpPr>
          <p:cNvPr id="12" name="Datumsplatzhalter 11"/>
          <p:cNvSpPr>
            <a:spLocks noGrp="1"/>
          </p:cNvSpPr>
          <p:nvPr>
            <p:ph type="dt" sz="half" idx="13"/>
          </p:nvPr>
        </p:nvSpPr>
        <p:spPr>
          <a:xfrm>
            <a:off x="785786" y="7072361"/>
            <a:ext cx="1785918" cy="500042"/>
          </a:xfrm>
        </p:spPr>
        <p:txBody>
          <a:bodyPr/>
          <a:lstStyle/>
          <a:p>
            <a:fld id="{77511238-B679-4BE3-959E-CE29B80962E0}" type="datetime1">
              <a:rPr lang="de-DE" smtClean="0"/>
              <a:pPr/>
              <a:t>13.08.2013</a:t>
            </a:fld>
            <a:endParaRPr lang="de-DE"/>
          </a:p>
        </p:txBody>
      </p:sp>
      <p:sp>
        <p:nvSpPr>
          <p:cNvPr id="14" name="Foliennummernplatzhalter 13"/>
          <p:cNvSpPr>
            <a:spLocks noGrp="1"/>
          </p:cNvSpPr>
          <p:nvPr>
            <p:ph type="sldNum" sz="quarter" idx="14"/>
          </p:nvPr>
        </p:nvSpPr>
        <p:spPr>
          <a:xfrm>
            <a:off x="0" y="7072362"/>
            <a:ext cx="714348" cy="500042"/>
          </a:xfrm>
        </p:spPr>
        <p:txBody>
          <a:bodyPr/>
          <a:lstStyle/>
          <a:p>
            <a:fld id="{AEB1F753-7989-4A12-8C93-5C4B0B08B20C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6" name="Fußzeilenplatzhalter 15"/>
          <p:cNvSpPr>
            <a:spLocks noGrp="1"/>
          </p:cNvSpPr>
          <p:nvPr>
            <p:ph type="ftr" sz="quarter" idx="15"/>
          </p:nvPr>
        </p:nvSpPr>
        <p:spPr>
          <a:xfrm>
            <a:off x="2928926" y="7072361"/>
            <a:ext cx="3071834" cy="500042"/>
          </a:xfrm>
        </p:spPr>
        <p:txBody>
          <a:bodyPr/>
          <a:lstStyle/>
          <a:p>
            <a:r>
              <a:rPr lang="de-DE" smtClean="0"/>
              <a:t>Max Mustermann</a:t>
            </a:r>
            <a:endParaRPr lang="de-DE" dirty="0"/>
          </a:p>
        </p:txBody>
      </p:sp>
      <p:sp>
        <p:nvSpPr>
          <p:cNvPr id="18" name="Textfeld 17"/>
          <p:cNvSpPr txBox="1"/>
          <p:nvPr userDrawn="1"/>
        </p:nvSpPr>
        <p:spPr>
          <a:xfrm>
            <a:off x="500034" y="5191796"/>
            <a:ext cx="80724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b="1" dirty="0" err="1" smtClean="0"/>
              <a:t>eCULT</a:t>
            </a:r>
            <a:r>
              <a:rPr lang="de-DE" sz="1400" b="1" dirty="0" smtClean="0"/>
              <a:t> wird vom BMBF unter dem Förderkennzeichen 01PL11066E gefördert. Die Verantwortung für den Inhalt dieser Veröffentlichung liegt beim Autor.</a:t>
            </a:r>
            <a:endParaRPr lang="de-DE" sz="1400" b="1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 smtClean="0"/>
              <a:t>Folientitel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C5844-B068-4FB1-9B4F-C0FA1312C7C5}" type="datetime1">
              <a:rPr lang="de-DE" smtClean="0"/>
              <a:pPr/>
              <a:t>13.08.2013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Max Mustermann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1F753-7989-4A12-8C93-5C4B0B08B20C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3"/>
          </p:nvPr>
        </p:nvSpPr>
        <p:spPr>
          <a:xfrm>
            <a:off x="142875" y="1000125"/>
            <a:ext cx="8858250" cy="4929188"/>
          </a:xfrm>
        </p:spPr>
        <p:txBody>
          <a:bodyPr/>
          <a:lstStyle>
            <a:lvl1pPr>
              <a:buNone/>
              <a:defRPr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pic>
        <p:nvPicPr>
          <p:cNvPr id="7" name="Picture 5" descr="G:\eCULT_CD\eCULT_Logo_Farben_Schriften\logo_weiss.png"/>
          <p:cNvPicPr>
            <a:picLocks noChangeAspect="1" noChangeArrowheads="1"/>
          </p:cNvPicPr>
          <p:nvPr userDrawn="1"/>
        </p:nvPicPr>
        <p:blipFill>
          <a:blip r:embed="rId2">
            <a:lum bright="6000" contrast="-85000"/>
          </a:blip>
          <a:srcRect/>
          <a:stretch>
            <a:fillRect/>
          </a:stretch>
        </p:blipFill>
        <p:spPr bwMode="auto">
          <a:xfrm>
            <a:off x="7786742" y="6143644"/>
            <a:ext cx="1285852" cy="771511"/>
          </a:xfrm>
          <a:prstGeom prst="rect">
            <a:avLst/>
          </a:prstGeom>
          <a:noFill/>
        </p:spPr>
      </p:pic>
      <p:pic>
        <p:nvPicPr>
          <p:cNvPr id="8" name="Picture 3" descr="G:\Logos_eCULT\uni_goettingen_farbe.png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285720" y="285728"/>
            <a:ext cx="2619393" cy="497684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214807"/>
            <a:ext cx="7772400" cy="1362075"/>
          </a:xfrm>
        </p:spPr>
        <p:txBody>
          <a:bodyPr anchor="t"/>
          <a:lstStyle>
            <a:lvl1pPr algn="l">
              <a:defRPr sz="3600" b="1" cap="all">
                <a:latin typeface="+mn-lt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714620"/>
            <a:ext cx="7772400" cy="1500187"/>
          </a:xfrm>
        </p:spPr>
        <p:txBody>
          <a:bodyPr anchor="b"/>
          <a:lstStyle>
            <a:lvl1pPr marL="0" indent="0">
              <a:buNone/>
              <a:defRPr sz="2000" b="1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B9331-6FCD-4916-BDB4-4475B479A6BC}" type="datetime1">
              <a:rPr lang="de-DE" smtClean="0"/>
              <a:pPr/>
              <a:t>13.08.2013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Max Mustermann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1F753-7989-4A12-8C93-5C4B0B08B20C}" type="slidenum">
              <a:rPr lang="de-DE" smtClean="0"/>
              <a:pPr/>
              <a:t>‹Nr.›</a:t>
            </a:fld>
            <a:endParaRPr lang="de-DE"/>
          </a:p>
        </p:txBody>
      </p:sp>
      <p:pic>
        <p:nvPicPr>
          <p:cNvPr id="7" name="Picture 5" descr="G:\eCULT_CD\eCULT_Logo_Farben_Schriften\logo_weiss.png"/>
          <p:cNvPicPr>
            <a:picLocks noChangeAspect="1" noChangeArrowheads="1"/>
          </p:cNvPicPr>
          <p:nvPr userDrawn="1"/>
        </p:nvPicPr>
        <p:blipFill>
          <a:blip r:embed="rId2">
            <a:lum bright="6000" contrast="-85000"/>
          </a:blip>
          <a:srcRect/>
          <a:stretch>
            <a:fillRect/>
          </a:stretch>
        </p:blipFill>
        <p:spPr bwMode="auto">
          <a:xfrm>
            <a:off x="7786742" y="6086513"/>
            <a:ext cx="1285852" cy="771511"/>
          </a:xfrm>
          <a:prstGeom prst="rect">
            <a:avLst/>
          </a:prstGeom>
          <a:noFill/>
        </p:spPr>
      </p:pic>
      <p:pic>
        <p:nvPicPr>
          <p:cNvPr id="8" name="Picture 3" descr="G:\Logos_eCULT\uni_goettingen_farbe.png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285720" y="285728"/>
            <a:ext cx="2619393" cy="497684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 smtClean="0"/>
              <a:t>Folientitel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26049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26049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E0B70-CED3-4617-A19A-8946202A350F}" type="datetime1">
              <a:rPr lang="de-DE" smtClean="0"/>
              <a:pPr/>
              <a:t>13.08.2013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Max Mustermann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1F753-7989-4A12-8C93-5C4B0B08B20C}" type="slidenum">
              <a:rPr lang="de-DE" smtClean="0"/>
              <a:pPr/>
              <a:t>‹Nr.›</a:t>
            </a:fld>
            <a:endParaRPr lang="de-DE"/>
          </a:p>
        </p:txBody>
      </p:sp>
      <p:pic>
        <p:nvPicPr>
          <p:cNvPr id="8" name="Picture 5" descr="G:\eCULT_CD\eCULT_Logo_Farben_Schriften\logo_weiss.png"/>
          <p:cNvPicPr>
            <a:picLocks noChangeAspect="1" noChangeArrowheads="1"/>
          </p:cNvPicPr>
          <p:nvPr userDrawn="1"/>
        </p:nvPicPr>
        <p:blipFill>
          <a:blip r:embed="rId2">
            <a:lum bright="6000" contrast="-85000"/>
          </a:blip>
          <a:srcRect/>
          <a:stretch>
            <a:fillRect/>
          </a:stretch>
        </p:blipFill>
        <p:spPr bwMode="auto">
          <a:xfrm>
            <a:off x="7786742" y="6086513"/>
            <a:ext cx="1285852" cy="771511"/>
          </a:xfrm>
          <a:prstGeom prst="rect">
            <a:avLst/>
          </a:prstGeom>
          <a:noFill/>
        </p:spPr>
      </p:pic>
      <p:pic>
        <p:nvPicPr>
          <p:cNvPr id="9" name="Picture 3" descr="G:\Logos_eCULT\uni_goettingen_farbe.png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285720" y="285728"/>
            <a:ext cx="2619393" cy="497684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 smtClean="0"/>
              <a:t>Folientitel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214422"/>
            <a:ext cx="4040188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1854184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214422"/>
            <a:ext cx="4041775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1854184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88618-E13C-4ED7-B4E6-1750EC614757}" type="datetime1">
              <a:rPr lang="de-DE" smtClean="0"/>
              <a:pPr/>
              <a:t>13.08.2013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Max Mustermann</a:t>
            </a: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1F753-7989-4A12-8C93-5C4B0B08B20C}" type="slidenum">
              <a:rPr lang="de-DE" smtClean="0"/>
              <a:pPr/>
              <a:t>‹Nr.›</a:t>
            </a:fld>
            <a:endParaRPr lang="de-DE"/>
          </a:p>
        </p:txBody>
      </p:sp>
      <p:pic>
        <p:nvPicPr>
          <p:cNvPr id="10" name="Picture 5" descr="G:\eCULT_CD\eCULT_Logo_Farben_Schriften\logo_weiss.png"/>
          <p:cNvPicPr>
            <a:picLocks noChangeAspect="1" noChangeArrowheads="1"/>
          </p:cNvPicPr>
          <p:nvPr userDrawn="1"/>
        </p:nvPicPr>
        <p:blipFill>
          <a:blip r:embed="rId2">
            <a:lum bright="6000" contrast="-85000"/>
          </a:blip>
          <a:srcRect/>
          <a:stretch>
            <a:fillRect/>
          </a:stretch>
        </p:blipFill>
        <p:spPr bwMode="auto">
          <a:xfrm>
            <a:off x="7786742" y="6086513"/>
            <a:ext cx="1285852" cy="771511"/>
          </a:xfrm>
          <a:prstGeom prst="rect">
            <a:avLst/>
          </a:prstGeom>
          <a:noFill/>
        </p:spPr>
      </p:pic>
      <p:pic>
        <p:nvPicPr>
          <p:cNvPr id="11" name="Picture 3" descr="G:\Logos_eCULT\uni_goettingen_farbe.png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285720" y="285728"/>
            <a:ext cx="2619393" cy="497684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 smtClean="0"/>
              <a:t>Folientitel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B6C1A-6FAE-4EE2-820B-9AEC8376CF06}" type="datetime1">
              <a:rPr lang="de-DE" smtClean="0"/>
              <a:pPr/>
              <a:t>13.08.2013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Max Mustermann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1F753-7989-4A12-8C93-5C4B0B08B20C}" type="slidenum">
              <a:rPr lang="de-DE" smtClean="0"/>
              <a:pPr/>
              <a:t>‹Nr.›</a:t>
            </a:fld>
            <a:endParaRPr lang="de-DE"/>
          </a:p>
        </p:txBody>
      </p:sp>
      <p:pic>
        <p:nvPicPr>
          <p:cNvPr id="6" name="Picture 5" descr="G:\eCULT_CD\eCULT_Logo_Farben_Schriften\logo_weiss.png"/>
          <p:cNvPicPr>
            <a:picLocks noChangeAspect="1" noChangeArrowheads="1"/>
          </p:cNvPicPr>
          <p:nvPr userDrawn="1"/>
        </p:nvPicPr>
        <p:blipFill>
          <a:blip r:embed="rId2">
            <a:lum bright="6000" contrast="-85000"/>
          </a:blip>
          <a:srcRect/>
          <a:stretch>
            <a:fillRect/>
          </a:stretch>
        </p:blipFill>
        <p:spPr bwMode="auto">
          <a:xfrm>
            <a:off x="7786742" y="6086513"/>
            <a:ext cx="1285852" cy="771511"/>
          </a:xfrm>
          <a:prstGeom prst="rect">
            <a:avLst/>
          </a:prstGeom>
          <a:noFill/>
        </p:spPr>
      </p:pic>
      <p:pic>
        <p:nvPicPr>
          <p:cNvPr id="7" name="Picture 3" descr="G:\Logos_eCULT\uni_goettingen_farbe.png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285720" y="285728"/>
            <a:ext cx="2619393" cy="497684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16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3000364" y="214290"/>
            <a:ext cx="5786478" cy="6429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DE" dirty="0" smtClean="0"/>
              <a:t>Folientitel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85720" y="1046177"/>
            <a:ext cx="8501122" cy="48117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785786" y="6357958"/>
            <a:ext cx="1785918" cy="5000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7052E256-2AE3-4EA7-978B-5B043A6F8941}" type="datetime1">
              <a:rPr lang="de-DE" smtClean="0"/>
              <a:pPr/>
              <a:t>13.08.2013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928926" y="6357958"/>
            <a:ext cx="3071834" cy="5000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r>
              <a:rPr lang="de-DE" smtClean="0"/>
              <a:t>Max Mustermann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0" y="6357959"/>
            <a:ext cx="714348" cy="5000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AEB1F753-7989-4A12-8C93-5C4B0B08B20C}" type="slidenum">
              <a:rPr lang="de-DE" smtClean="0"/>
              <a:pPr/>
              <a:t>‹Nr.›</a:t>
            </a:fld>
            <a:endParaRPr lang="de-DE"/>
          </a:p>
        </p:txBody>
      </p:sp>
      <p:pic>
        <p:nvPicPr>
          <p:cNvPr id="1029" name="Picture 5" descr="G:\eCULT_CD\eCULT_Logo_Farben_Schriften\logo_weiss.png"/>
          <p:cNvPicPr>
            <a:picLocks noChangeAspect="1" noChangeArrowheads="1"/>
          </p:cNvPicPr>
          <p:nvPr/>
        </p:nvPicPr>
        <p:blipFill>
          <a:blip r:embed="rId17">
            <a:lum bright="6000" contrast="-85000"/>
          </a:blip>
          <a:srcRect/>
          <a:stretch>
            <a:fillRect/>
          </a:stretch>
        </p:blipFill>
        <p:spPr bwMode="auto">
          <a:xfrm>
            <a:off x="7786742" y="6086513"/>
            <a:ext cx="1285852" cy="771511"/>
          </a:xfrm>
          <a:prstGeom prst="rect">
            <a:avLst/>
          </a:prstGeom>
          <a:noFill/>
        </p:spPr>
      </p:pic>
      <p:pic>
        <p:nvPicPr>
          <p:cNvPr id="9" name="Picture 3" descr="G:\Logos_eCULT\uni_goettingen_farbe.png"/>
          <p:cNvPicPr>
            <a:picLocks noChangeAspect="1" noChangeArrowheads="1"/>
          </p:cNvPicPr>
          <p:nvPr/>
        </p:nvPicPr>
        <p:blipFill>
          <a:blip r:embed="rId18"/>
          <a:srcRect/>
          <a:stretch>
            <a:fillRect/>
          </a:stretch>
        </p:blipFill>
        <p:spPr bwMode="auto">
          <a:xfrm>
            <a:off x="285720" y="285728"/>
            <a:ext cx="2619393" cy="497684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3" r:id="rId3"/>
    <p:sldLayoutId id="2147483674" r:id="rId4"/>
    <p:sldLayoutId id="214748367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  <p:sldLayoutId id="2147483670" r:id="rId13"/>
    <p:sldLayoutId id="2147483671" r:id="rId14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b="1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3000364" y="214290"/>
            <a:ext cx="5786478" cy="6429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DE" dirty="0" smtClean="0"/>
              <a:t>Folientitel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85720" y="1046177"/>
            <a:ext cx="8501122" cy="48117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785786" y="6357958"/>
            <a:ext cx="1785918" cy="5000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7052E256-2AE3-4EA7-978B-5B043A6F8941}" type="datetime1">
              <a:rPr lang="de-DE" smtClean="0"/>
              <a:pPr/>
              <a:t>13.08.2013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928926" y="6357958"/>
            <a:ext cx="3071834" cy="5000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r>
              <a:rPr lang="de-DE" smtClean="0"/>
              <a:t>Max Mustermann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0" y="6357959"/>
            <a:ext cx="714348" cy="5000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AEB1F753-7989-4A12-8C93-5C4B0B08B20C}" type="slidenum">
              <a:rPr lang="de-DE" smtClean="0"/>
              <a:pPr/>
              <a:t>‹Nr.›</a:t>
            </a:fld>
            <a:endParaRPr lang="de-DE"/>
          </a:p>
        </p:txBody>
      </p:sp>
      <p:pic>
        <p:nvPicPr>
          <p:cNvPr id="1029" name="Picture 5" descr="G:\eCULT_CD\eCULT_Logo_Farben_Schriften\logo_weiss.png"/>
          <p:cNvPicPr>
            <a:picLocks noChangeAspect="1" noChangeArrowheads="1"/>
          </p:cNvPicPr>
          <p:nvPr/>
        </p:nvPicPr>
        <p:blipFill>
          <a:blip r:embed="rId17">
            <a:lum bright="6000" contrast="-85000"/>
          </a:blip>
          <a:srcRect/>
          <a:stretch>
            <a:fillRect/>
          </a:stretch>
        </p:blipFill>
        <p:spPr bwMode="auto">
          <a:xfrm>
            <a:off x="7786742" y="6086513"/>
            <a:ext cx="1285852" cy="771511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89" r:id="rId14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b="1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sz="3200" dirty="0" smtClean="0"/>
              <a:t>Die Erstellung einer</a:t>
            </a:r>
            <a:br>
              <a:rPr lang="de-DE" sz="3200" dirty="0" smtClean="0"/>
            </a:br>
            <a:r>
              <a:rPr lang="de-DE" sz="3200" dirty="0" smtClean="0"/>
              <a:t>Multiple Choice Frage in ILIAS</a:t>
            </a:r>
            <a:endParaRPr lang="de-DE" sz="3200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ILIAS – Anleitung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 smtClean="0"/>
              <a:t>06.08.2013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36159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400" dirty="0" smtClean="0"/>
              <a:t>Auswahl der Aufgabenform</a:t>
            </a:r>
            <a:endParaRPr lang="de-DE" sz="2400" dirty="0"/>
          </a:p>
        </p:txBody>
      </p:sp>
      <p:sp>
        <p:nvSpPr>
          <p:cNvPr id="8" name="Inhaltsplatzhalter 7"/>
          <p:cNvSpPr>
            <a:spLocks noGrp="1"/>
          </p:cNvSpPr>
          <p:nvPr>
            <p:ph sz="half" idx="1"/>
          </p:nvPr>
        </p:nvSpPr>
        <p:spPr>
          <a:xfrm>
            <a:off x="457200" y="2052579"/>
            <a:ext cx="8003232" cy="584333"/>
          </a:xfrm>
        </p:spPr>
        <p:txBody>
          <a:bodyPr>
            <a:normAutofit fontScale="92500" lnSpcReduction="20000"/>
          </a:bodyPr>
          <a:lstStyle/>
          <a:p>
            <a:r>
              <a:rPr lang="de-DE" sz="2000" dirty="0" smtClean="0"/>
              <a:t>Wählen </a:t>
            </a:r>
            <a:r>
              <a:rPr lang="de-DE" sz="2000" dirty="0"/>
              <a:t>Sie aus dem Menü die Aufgabenform </a:t>
            </a:r>
            <a:r>
              <a:rPr lang="de-DE" sz="2000" dirty="0" smtClean="0"/>
              <a:t>Multiple Choice Frage aus</a:t>
            </a:r>
            <a:r>
              <a:rPr lang="de-DE" sz="2000" dirty="0"/>
              <a:t>.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 smtClean="0"/>
              <a:t>06.08.2013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ILIAS - Anleitung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1F753-7989-4A12-8C93-5C4B0B08B20C}" type="slidenum">
              <a:rPr lang="de-DE" smtClean="0"/>
              <a:pPr/>
              <a:t>2</a:t>
            </a:fld>
            <a:endParaRPr lang="de-DE"/>
          </a:p>
        </p:txBody>
      </p:sp>
      <p:pic>
        <p:nvPicPr>
          <p:cNvPr id="9" name="Inhaltsplatzhalter 8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2996952"/>
            <a:ext cx="7566992" cy="2103324"/>
          </a:xfrm>
        </p:spPr>
      </p:pic>
    </p:spTree>
    <p:extLst>
      <p:ext uri="{BB962C8B-B14F-4D97-AF65-F5344CB8AC3E}">
        <p14:creationId xmlns:p14="http://schemas.microsoft.com/office/powerpoint/2010/main" val="133582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400" dirty="0" smtClean="0"/>
              <a:t>Vorbereitung der Aufgabe</a:t>
            </a:r>
            <a:endParaRPr lang="de-DE" sz="2400" dirty="0"/>
          </a:p>
        </p:txBody>
      </p:sp>
      <p:pic>
        <p:nvPicPr>
          <p:cNvPr id="9" name="Inhaltsplatzhalter 8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336" y="2004023"/>
            <a:ext cx="6956040" cy="1929033"/>
          </a:xfrm>
        </p:spPr>
      </p:pic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 smtClean="0"/>
              <a:t>06.08.2013</a:t>
            </a:r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ILIAS - Anleitung</a:t>
            </a: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1F753-7989-4A12-8C93-5C4B0B08B20C}" type="slidenum">
              <a:rPr lang="de-DE" smtClean="0"/>
              <a:pPr/>
              <a:t>3</a:t>
            </a:fld>
            <a:endParaRPr lang="de-DE"/>
          </a:p>
        </p:txBody>
      </p:sp>
      <p:sp>
        <p:nvSpPr>
          <p:cNvPr id="8" name="Rechteck 7"/>
          <p:cNvSpPr/>
          <p:nvPr/>
        </p:nvSpPr>
        <p:spPr>
          <a:xfrm>
            <a:off x="467544" y="1268760"/>
            <a:ext cx="799288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de-DE" sz="2000" b="1" dirty="0"/>
              <a:t>Die mit einem roten Stern gekennzeichneten Felder müssen ausgefüllt werden</a:t>
            </a:r>
            <a:r>
              <a:rPr lang="de-DE" sz="2000" b="1" dirty="0" smtClean="0"/>
              <a:t>.</a:t>
            </a:r>
          </a:p>
        </p:txBody>
      </p:sp>
      <p:pic>
        <p:nvPicPr>
          <p:cNvPr id="4" name="Inhaltsplatzhalter 3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4944996"/>
            <a:ext cx="6840760" cy="749983"/>
          </a:xfrm>
        </p:spPr>
      </p:pic>
      <p:sp>
        <p:nvSpPr>
          <p:cNvPr id="3" name="Rechteck 2"/>
          <p:cNvSpPr/>
          <p:nvPr/>
        </p:nvSpPr>
        <p:spPr>
          <a:xfrm>
            <a:off x="467544" y="4149080"/>
            <a:ext cx="799288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de-DE" sz="2000" b="1" dirty="0"/>
              <a:t>Geben Sie an, ob die vordefinierte Antwort ein- oder mehrzeilig sein wird.</a:t>
            </a:r>
          </a:p>
        </p:txBody>
      </p:sp>
    </p:spTree>
    <p:extLst>
      <p:ext uri="{BB962C8B-B14F-4D97-AF65-F5344CB8AC3E}">
        <p14:creationId xmlns:p14="http://schemas.microsoft.com/office/powerpoint/2010/main" val="1689618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400" dirty="0" smtClean="0"/>
              <a:t>Angeben der Antworten und Punkte</a:t>
            </a:r>
            <a:endParaRPr lang="de-DE" sz="2400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95536" y="1988840"/>
            <a:ext cx="7992888" cy="1224136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de-DE" sz="2000" dirty="0"/>
              <a:t>Geben Sie die Antworten und die entsprechenden Punkte an und speichern Sie die Aufgabe. Als Antworten können Sie auch Bilder und Grafiken verwenden.</a:t>
            </a:r>
          </a:p>
          <a:p>
            <a:endParaRPr lang="de-DE" sz="1200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 smtClean="0"/>
              <a:t>06.08.2013</a:t>
            </a:r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ILIAS - Anleitung</a:t>
            </a: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1F753-7989-4A12-8C93-5C4B0B08B20C}" type="slidenum">
              <a:rPr lang="de-DE" smtClean="0"/>
              <a:pPr/>
              <a:t>4</a:t>
            </a:fld>
            <a:endParaRPr lang="de-DE"/>
          </a:p>
        </p:txBody>
      </p:sp>
      <p:sp>
        <p:nvSpPr>
          <p:cNvPr id="8" name="Rechteck 7"/>
          <p:cNvSpPr/>
          <p:nvPr/>
        </p:nvSpPr>
        <p:spPr>
          <a:xfrm>
            <a:off x="395536" y="1268760"/>
            <a:ext cx="367240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endParaRPr lang="de-DE" sz="2000" b="1" dirty="0"/>
          </a:p>
        </p:txBody>
      </p:sp>
      <p:pic>
        <p:nvPicPr>
          <p:cNvPr id="10" name="Inhaltsplatzhalter 9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3789040"/>
            <a:ext cx="7711008" cy="1252160"/>
          </a:xfrm>
        </p:spPr>
      </p:pic>
    </p:spTree>
    <p:extLst>
      <p:ext uri="{BB962C8B-B14F-4D97-AF65-F5344CB8AC3E}">
        <p14:creationId xmlns:p14="http://schemas.microsoft.com/office/powerpoint/2010/main" val="2257465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400" dirty="0" smtClean="0"/>
              <a:t>Vorschau</a:t>
            </a:r>
            <a:endParaRPr lang="de-DE" sz="2400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 smtClean="0"/>
              <a:t>06.08.2013</a:t>
            </a:r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ILIAS - Anleitung</a:t>
            </a: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1F753-7989-4A12-8C93-5C4B0B08B20C}" type="slidenum">
              <a:rPr lang="de-DE" smtClean="0"/>
              <a:pPr/>
              <a:t>5</a:t>
            </a:fld>
            <a:endParaRPr lang="de-DE"/>
          </a:p>
        </p:txBody>
      </p:sp>
      <p:pic>
        <p:nvPicPr>
          <p:cNvPr id="4" name="Inhaltsplatzhalter 3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3429000"/>
            <a:ext cx="7850677" cy="1452354"/>
          </a:xfrm>
        </p:spPr>
      </p:pic>
      <p:sp>
        <p:nvSpPr>
          <p:cNvPr id="11" name="Inhaltsplatzhalter 10"/>
          <p:cNvSpPr>
            <a:spLocks noGrp="1"/>
          </p:cNvSpPr>
          <p:nvPr>
            <p:ph sz="half" idx="1"/>
          </p:nvPr>
        </p:nvSpPr>
        <p:spPr>
          <a:xfrm>
            <a:off x="395536" y="1988840"/>
            <a:ext cx="7787208" cy="944373"/>
          </a:xfrm>
        </p:spPr>
        <p:txBody>
          <a:bodyPr>
            <a:normAutofit/>
          </a:bodyPr>
          <a:lstStyle/>
          <a:p>
            <a:r>
              <a:rPr lang="de-DE" sz="2000" dirty="0"/>
              <a:t>Im Vorschau-Modus können Sie sich die fertige Aufgabe ansehen.</a:t>
            </a:r>
          </a:p>
          <a:p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360685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400" dirty="0" smtClean="0"/>
              <a:t>Feedback</a:t>
            </a:r>
            <a:endParaRPr lang="de-DE" sz="2400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67544" y="1628800"/>
            <a:ext cx="8219256" cy="800357"/>
          </a:xfrm>
        </p:spPr>
        <p:txBody>
          <a:bodyPr>
            <a:normAutofit/>
          </a:bodyPr>
          <a:lstStyle/>
          <a:p>
            <a:r>
              <a:rPr lang="de-DE" sz="2000" dirty="0"/>
              <a:t>Unter dem Reiter Feedback können Sie den Antworten einen Kommentar hinzufügen</a:t>
            </a:r>
            <a:r>
              <a:rPr lang="de-DE" sz="2000" dirty="0" smtClean="0"/>
              <a:t>.</a:t>
            </a:r>
            <a:endParaRPr lang="de-DE" sz="2000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E0B70-CED3-4617-A19A-8946202A350F}" type="datetime1">
              <a:rPr lang="de-DE" smtClean="0"/>
              <a:pPr/>
              <a:t>13.08.2013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ILIAS - Anleitung</a:t>
            </a: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1F753-7989-4A12-8C93-5C4B0B08B20C}" type="slidenum">
              <a:rPr lang="de-DE" smtClean="0"/>
              <a:pPr/>
              <a:t>6</a:t>
            </a:fld>
            <a:endParaRPr lang="de-DE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636912"/>
            <a:ext cx="7715200" cy="30115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12719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de-DE" dirty="0" smtClean="0"/>
              <a:t>Hajnalka </a:t>
            </a:r>
            <a:r>
              <a:rPr lang="de-DE" dirty="0" smtClean="0"/>
              <a:t>Beck, Julia Rubin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lnSpcReduction="10000"/>
          </a:bodyPr>
          <a:lstStyle/>
          <a:p>
            <a:r>
              <a:rPr lang="de-DE" dirty="0" smtClean="0"/>
              <a:t>06.08.2013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lnSpcReduction="10000"/>
          </a:bodyPr>
          <a:lstStyle/>
          <a:p>
            <a:r>
              <a:rPr lang="de-DE" dirty="0" smtClean="0"/>
              <a:t>Version 1.0</a:t>
            </a:r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FAC86150-6469-43BC-A759-B5B89EF6D31F}" type="datetime1">
              <a:rPr lang="de-DE" smtClean="0"/>
              <a:t>13.08.2013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AEB1F753-7989-4A12-8C93-5C4B0B08B20C}" type="slidenum">
              <a:rPr lang="de-DE" smtClean="0"/>
              <a:pPr/>
              <a:t>7</a:t>
            </a:fld>
            <a:endParaRPr lang="de-DE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e-DE" smtClean="0"/>
              <a:t>ILIAS - Anleitung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2674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CULT-CD-Weiss">
  <a:themeElements>
    <a:clrScheme name="Benutzerdefiniert 3">
      <a:dk1>
        <a:srgbClr val="3F3F3F"/>
      </a:dk1>
      <a:lt1>
        <a:srgbClr val="EAF5F5"/>
      </a:lt1>
      <a:dk2>
        <a:srgbClr val="D4E3E6"/>
      </a:dk2>
      <a:lt2>
        <a:srgbClr val="26515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enutzerdefiniert 1">
      <a:majorFont>
        <a:latin typeface="Sansumi-DemiBold"/>
        <a:ea typeface=""/>
        <a:cs typeface=""/>
      </a:majorFont>
      <a:minorFont>
        <a:latin typeface="Sansumi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eCULT-CD-Weiss-ohne-Branding">
  <a:themeElements>
    <a:clrScheme name="Benutzerdefiniert 3">
      <a:dk1>
        <a:srgbClr val="3F3F3F"/>
      </a:dk1>
      <a:lt1>
        <a:srgbClr val="EAF5F5"/>
      </a:lt1>
      <a:dk2>
        <a:srgbClr val="D4E3E6"/>
      </a:dk2>
      <a:lt2>
        <a:srgbClr val="26515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enutzerdefiniert 1">
      <a:majorFont>
        <a:latin typeface="Sansumi-DemiBold"/>
        <a:ea typeface=""/>
        <a:cs typeface=""/>
      </a:majorFont>
      <a:minorFont>
        <a:latin typeface="Sansumi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eCULT-CD-Weiss</Template>
  <TotalTime>0</TotalTime>
  <Words>142</Words>
  <Application>Microsoft Office PowerPoint</Application>
  <PresentationFormat>Bildschirmpräsentation (4:3)</PresentationFormat>
  <Paragraphs>35</Paragraphs>
  <Slides>7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2</vt:i4>
      </vt:variant>
      <vt:variant>
        <vt:lpstr>Folientitel</vt:lpstr>
      </vt:variant>
      <vt:variant>
        <vt:i4>7</vt:i4>
      </vt:variant>
    </vt:vector>
  </HeadingPairs>
  <TitlesOfParts>
    <vt:vector size="9" baseType="lpstr">
      <vt:lpstr>eCULT-CD-Weiss</vt:lpstr>
      <vt:lpstr>eCULT-CD-Weiss-ohne-Branding</vt:lpstr>
      <vt:lpstr>Die Erstellung einer Multiple Choice Frage in ILIAS</vt:lpstr>
      <vt:lpstr>Auswahl der Aufgabenform</vt:lpstr>
      <vt:lpstr>Vorbereitung der Aufgabe</vt:lpstr>
      <vt:lpstr>Angeben der Antworten und Punkte</vt:lpstr>
      <vt:lpstr>Vorschau</vt:lpstr>
      <vt:lpstr>Feedback</vt:lpstr>
      <vt:lpstr>PowerPoint-Präsentation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Beck, Hajnalka</dc:creator>
  <cp:lastModifiedBy>Beck, Hajnalka</cp:lastModifiedBy>
  <cp:revision>14</cp:revision>
  <dcterms:created xsi:type="dcterms:W3CDTF">2013-08-01T09:29:03Z</dcterms:created>
  <dcterms:modified xsi:type="dcterms:W3CDTF">2013-08-13T08:29:54Z</dcterms:modified>
</cp:coreProperties>
</file>