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5/5c/BMBF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5/5c/BMBF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16" y="4214842"/>
            <a:ext cx="5000628" cy="50004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7554" y="4857760"/>
            <a:ext cx="2857488" cy="486811"/>
          </a:xfrm>
        </p:spPr>
        <p:txBody>
          <a:bodyPr/>
          <a:lstStyle>
            <a:lvl1pPr algn="ctr">
              <a:defRPr sz="1800"/>
            </a:lvl1pPr>
          </a:lstStyle>
          <a:p>
            <a:fld id="{AF842172-53AA-4D07-92EE-9D0CFC0BDDD9}" type="datetime1">
              <a:rPr lang="de-DE" smtClean="0"/>
              <a:pPr/>
              <a:t>08.08.2013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3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012-8CDC-4FAF-8254-E9C82D33293B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6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D4A5-4619-4F46-93D9-79FF43080278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71B4-E576-4286-B01A-3E8CF6D2594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BB9-98B5-473E-85DA-D78F009C11BB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F1E-C6C2-4C1B-AEFD-445CCB39EF6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16" y="4214842"/>
            <a:ext cx="5000628" cy="50004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7554" y="4857760"/>
            <a:ext cx="2857488" cy="486811"/>
          </a:xfrm>
        </p:spPr>
        <p:txBody>
          <a:bodyPr/>
          <a:lstStyle>
            <a:lvl1pPr algn="ctr">
              <a:defRPr sz="1800"/>
            </a:lvl1pPr>
          </a:lstStyle>
          <a:p>
            <a:fld id="{AF842172-53AA-4D07-92EE-9D0CFC0BDDD9}" type="datetime1">
              <a:rPr lang="de-DE" smtClean="0"/>
              <a:pPr/>
              <a:t>08.08.2013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4348" y="6357958"/>
            <a:ext cx="1785918" cy="500042"/>
          </a:xfrm>
        </p:spPr>
        <p:txBody>
          <a:bodyPr/>
          <a:lstStyle>
            <a:lvl1pPr algn="l">
              <a:defRPr/>
            </a:lvl1pPr>
          </a:lstStyle>
          <a:p>
            <a:fld id="{6171177D-DB4B-42D7-8C89-1068F199CC72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143644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1928802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2571744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00166" y="3214686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err="1" smtClean="0"/>
              <a:t>Learningbit</a:t>
            </a:r>
            <a:r>
              <a:rPr lang="de-DE" dirty="0" smtClean="0"/>
              <a:t> Version</a:t>
            </a:r>
            <a:endParaRPr lang="de-DE" dirty="0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3"/>
          </p:nvPr>
        </p:nvSpPr>
        <p:spPr>
          <a:xfrm>
            <a:off x="785786" y="7143799"/>
            <a:ext cx="1785918" cy="500042"/>
          </a:xfrm>
        </p:spPr>
        <p:txBody>
          <a:bodyPr/>
          <a:lstStyle/>
          <a:p>
            <a:fld id="{BEC3A94C-1712-437A-9FB3-A4E311206D8F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4"/>
          </p:nvPr>
        </p:nvSpPr>
        <p:spPr>
          <a:xfrm>
            <a:off x="0" y="7143800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>
          <a:xfrm>
            <a:off x="2928926" y="7143799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bit-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2928934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3429000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643064"/>
            <a:ext cx="8572560" cy="1214432"/>
          </a:xfrm>
        </p:spPr>
        <p:txBody>
          <a:bodyPr anchor="ctr">
            <a:normAutofit/>
          </a:bodyPr>
          <a:lstStyle>
            <a:lvl1pPr algn="ctr">
              <a:buNone/>
              <a:defRPr sz="2800" baseline="0"/>
            </a:lvl1pPr>
          </a:lstStyle>
          <a:p>
            <a:pPr lvl="0"/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3"/>
          </p:nvPr>
        </p:nvSpPr>
        <p:spPr>
          <a:xfrm>
            <a:off x="785786" y="7072361"/>
            <a:ext cx="1785918" cy="500042"/>
          </a:xfrm>
        </p:spPr>
        <p:txBody>
          <a:bodyPr/>
          <a:lstStyle/>
          <a:p>
            <a:fld id="{77511238-B679-4BE3-959E-CE29B80962E0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>
          <a:xfrm>
            <a:off x="0" y="7072362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>
          <a:xfrm>
            <a:off x="2928926" y="7072361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844-B068-4FB1-9B4F-C0FA1312C7C5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42875" y="1000125"/>
            <a:ext cx="8858250" cy="49291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4348" y="6357958"/>
            <a:ext cx="1785918" cy="500042"/>
          </a:xfrm>
        </p:spPr>
        <p:txBody>
          <a:bodyPr/>
          <a:lstStyle>
            <a:lvl1pPr algn="l">
              <a:defRPr/>
            </a:lvl1pPr>
          </a:lstStyle>
          <a:p>
            <a:fld id="{6171177D-DB4B-42D7-8C89-1068F199CC72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9331-6FCD-4916-BDB4-4475B479A6BC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B70-CED3-4617-A19A-8946202A350F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41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541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618-E13C-4ED7-B4E6-1750EC614757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C1A-6FAE-4EE2-820B-9AEC8376CF0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012-8CDC-4FAF-8254-E9C82D33293B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D4A5-4619-4F46-93D9-79FF43080278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71B4-E576-4286-B01A-3E8CF6D2594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BB9-98B5-473E-85DA-D78F009C11BB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F1E-C6C2-4C1B-AEFD-445CCB39EF6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5" name="Picture 7" descr="File:BMBF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143380"/>
            <a:ext cx="1928794" cy="995012"/>
          </a:xfrm>
          <a:prstGeom prst="rect">
            <a:avLst/>
          </a:prstGeom>
          <a:noFill/>
        </p:spPr>
      </p:pic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4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1928802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2571744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00166" y="3214686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err="1" smtClean="0"/>
              <a:t>Learningbit</a:t>
            </a:r>
            <a:r>
              <a:rPr lang="de-DE" dirty="0" smtClean="0"/>
              <a:t> Version</a:t>
            </a:r>
            <a:endParaRPr lang="de-DE" dirty="0"/>
          </a:p>
        </p:txBody>
      </p:sp>
      <p:pic>
        <p:nvPicPr>
          <p:cNvPr id="10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sp>
        <p:nvSpPr>
          <p:cNvPr id="25" name="Datumsplatzhalter 24"/>
          <p:cNvSpPr>
            <a:spLocks noGrp="1"/>
          </p:cNvSpPr>
          <p:nvPr>
            <p:ph type="dt" sz="half" idx="13"/>
          </p:nvPr>
        </p:nvSpPr>
        <p:spPr>
          <a:xfrm>
            <a:off x="785786" y="7143799"/>
            <a:ext cx="1785918" cy="500042"/>
          </a:xfrm>
        </p:spPr>
        <p:txBody>
          <a:bodyPr/>
          <a:lstStyle/>
          <a:p>
            <a:fld id="{BEC3A94C-1712-437A-9FB3-A4E311206D8F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4"/>
          </p:nvPr>
        </p:nvSpPr>
        <p:spPr>
          <a:xfrm>
            <a:off x="0" y="7143800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>
          <a:xfrm>
            <a:off x="2928926" y="7143799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500034" y="5181913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/>
              <a:t>eCULT</a:t>
            </a:r>
            <a:r>
              <a:rPr lang="de-DE" sz="1200" b="1" dirty="0" smtClean="0"/>
              <a:t> wird vom BMBF unter dem Förderkennzeichen 01PL11066E gefördert. Die Verantwortung für den Inhalt dieser Veröffentlichung liegt beim Autor.</a:t>
            </a:r>
            <a:endParaRPr lang="de-DE" sz="12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bit-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5" name="Picture 7" descr="File:BMBF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14818"/>
            <a:ext cx="1785918" cy="921307"/>
          </a:xfrm>
          <a:prstGeom prst="rect">
            <a:avLst/>
          </a:prstGeom>
          <a:noFill/>
        </p:spPr>
      </p:pic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4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2928934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3429000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643064"/>
            <a:ext cx="8572560" cy="1214432"/>
          </a:xfrm>
        </p:spPr>
        <p:txBody>
          <a:bodyPr anchor="ctr">
            <a:normAutofit/>
          </a:bodyPr>
          <a:lstStyle>
            <a:lvl1pPr algn="ctr">
              <a:buNone/>
              <a:defRPr sz="2800" baseline="0"/>
            </a:lvl1pPr>
          </a:lstStyle>
          <a:p>
            <a:pPr lvl="0"/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10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3"/>
          </p:nvPr>
        </p:nvSpPr>
        <p:spPr>
          <a:xfrm>
            <a:off x="785786" y="7072361"/>
            <a:ext cx="1785918" cy="500042"/>
          </a:xfrm>
        </p:spPr>
        <p:txBody>
          <a:bodyPr/>
          <a:lstStyle/>
          <a:p>
            <a:fld id="{77511238-B679-4BE3-959E-CE29B80962E0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>
          <a:xfrm>
            <a:off x="0" y="7072362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>
          <a:xfrm>
            <a:off x="2928926" y="7072361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00034" y="519179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eCULT</a:t>
            </a:r>
            <a:r>
              <a:rPr lang="de-DE" sz="1400" b="1" dirty="0" smtClean="0"/>
              <a:t> wird vom BMBF unter dem Förderkennzeichen 01PL11066E gefördert. Die Verantwortung für den Inhalt dieser Veröffentlichung liegt beim Autor.</a:t>
            </a:r>
            <a:endParaRPr lang="de-DE" sz="1400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844-B068-4FB1-9B4F-C0FA1312C7C5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42875" y="1000125"/>
            <a:ext cx="8858250" cy="49291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143644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9331-6FCD-4916-BDB4-4475B479A6BC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B70-CED3-4617-A19A-8946202A350F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9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41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541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618-E13C-4ED7-B4E6-1750EC614757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11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C1A-6FAE-4EE2-820B-9AEC8376CF06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46177"/>
            <a:ext cx="8501122" cy="481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5786" y="6357958"/>
            <a:ext cx="178591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52E256-2AE3-4EA7-978B-5B043A6F8941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3071834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57959"/>
            <a:ext cx="71434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9" name="Picture 5" descr="G:\eCULT_CD\eCULT_Logo_Farben_Schriften\logo_weiss.png"/>
          <p:cNvPicPr>
            <a:picLocks noChangeAspect="1" noChangeArrowheads="1"/>
          </p:cNvPicPr>
          <p:nvPr/>
        </p:nvPicPr>
        <p:blipFill>
          <a:blip r:embed="rId17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9" name="Picture 3" descr="G:\Logos_eCULT\uni_goettingen_farbe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46177"/>
            <a:ext cx="8501122" cy="481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5786" y="6357958"/>
            <a:ext cx="178591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52E256-2AE3-4EA7-978B-5B043A6F8941}" type="datetime1">
              <a:rPr lang="de-DE" smtClean="0"/>
              <a:pPr/>
              <a:t>08.08.2013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3071834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57959"/>
            <a:ext cx="71434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9" name="Picture 5" descr="G:\eCULT_CD\eCULT_Logo_Farben_Schriften\logo_weiss.png"/>
          <p:cNvPicPr>
            <a:picLocks noChangeAspect="1" noChangeArrowheads="1"/>
          </p:cNvPicPr>
          <p:nvPr/>
        </p:nvPicPr>
        <p:blipFill>
          <a:blip r:embed="rId17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smtClean="0"/>
              <a:t>Die Arbeit mit dem Editor in ILIAS</a:t>
            </a:r>
            <a:endParaRPr lang="de-DE" sz="3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Funktionen</a:t>
            </a:r>
            <a:endParaRPr lang="de-DE" sz="2400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6315150" cy="79208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3648" y="1268760"/>
            <a:ext cx="813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Mithilfe des Editors können Sie Texte formatieren sowie Bilder, Dateien und Links hinzufügen. Dabei sind viele Funktionen mit denen </a:t>
            </a:r>
            <a:r>
              <a:rPr lang="de-DE" sz="2000" b="1" dirty="0" smtClean="0"/>
              <a:t>in </a:t>
            </a:r>
            <a:r>
              <a:rPr lang="de-DE" sz="2000" b="1" dirty="0"/>
              <a:t>Microsoft Word identisch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2" name="Rechteck 1"/>
          <p:cNvSpPr/>
          <p:nvPr/>
        </p:nvSpPr>
        <p:spPr>
          <a:xfrm>
            <a:off x="473647" y="3585210"/>
            <a:ext cx="813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Mit dem Radiergummisymbol kann man Formatierungen löschen, mit dem </a:t>
            </a:r>
            <a:r>
              <a:rPr lang="de-DE" sz="2000" b="1" dirty="0" err="1"/>
              <a:t>Omegazeichen</a:t>
            </a:r>
            <a:r>
              <a:rPr lang="de-DE" sz="2000" b="1" dirty="0"/>
              <a:t> besondere Symbole einfügen. 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304040" cy="1224136"/>
          </a:xfrm>
        </p:spPr>
      </p:pic>
    </p:spTree>
    <p:extLst>
      <p:ext uri="{BB962C8B-B14F-4D97-AF65-F5344CB8AC3E}">
        <p14:creationId xmlns:p14="http://schemas.microsoft.com/office/powerpoint/2010/main" val="22110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Bild aus dem Internet hinzufügen</a:t>
            </a:r>
            <a:endParaRPr lang="de-DE" sz="2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87588"/>
            <a:ext cx="3862704" cy="293370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39" y="2420888"/>
            <a:ext cx="5957589" cy="576064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544" y="12687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Wenn Sie die Bild-URL kennen, geben Sie diese unter dem Baum-Icon ein. Bestimmen Sie </a:t>
            </a:r>
            <a:r>
              <a:rPr lang="de-DE" sz="2000" b="1" dirty="0" smtClean="0"/>
              <a:t>Bildgröße und -ausrichtung sowie </a:t>
            </a:r>
            <a:r>
              <a:rPr lang="de-DE" sz="2000" b="1" dirty="0"/>
              <a:t>einen Rahmen und klicken Sie auf den Knopf Einfügen. </a:t>
            </a:r>
          </a:p>
        </p:txBody>
      </p:sp>
    </p:spTree>
    <p:extLst>
      <p:ext uri="{BB962C8B-B14F-4D97-AF65-F5344CB8AC3E}">
        <p14:creationId xmlns:p14="http://schemas.microsoft.com/office/powerpoint/2010/main" val="38704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Bild vom Computer hinzufügen</a:t>
            </a:r>
            <a:endParaRPr lang="de-DE" sz="2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2" y="2812598"/>
            <a:ext cx="2200834" cy="3064674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3776" y="1268760"/>
            <a:ext cx="8140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Wenn Sie ein Bild von Ihrem Computer hinzufügen möchten, nutzen Sie das blaue </a:t>
            </a:r>
            <a:r>
              <a:rPr lang="de-DE" sz="2000" b="1" dirty="0" err="1"/>
              <a:t>Mappensymbol</a:t>
            </a:r>
            <a:r>
              <a:rPr lang="de-DE" sz="2000" b="1" dirty="0"/>
              <a:t>. Laden Sie das Bild hoch und wählen Sie es im Feld Bilder aus. Geben Sie Ausrichtung, Größe und ggf. Rahmenbreite an und klicken Sie auf den Knopf Einfügen.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97903"/>
            <a:ext cx="4928602" cy="723185"/>
          </a:xfrm>
        </p:spPr>
      </p:pic>
    </p:spTree>
    <p:extLst>
      <p:ext uri="{BB962C8B-B14F-4D97-AF65-F5344CB8AC3E}">
        <p14:creationId xmlns:p14="http://schemas.microsoft.com/office/powerpoint/2010/main" val="38211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Link hinzufügen</a:t>
            </a:r>
            <a:endParaRPr lang="de-DE" sz="2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52070"/>
            <a:ext cx="5909667" cy="109721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248472" cy="2417609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544" y="129372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Wenn Sie einen Link hinzufügen möchten, markieren Sie den Text oder das Objekt, das verlinkt werden soll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467544" y="446905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Klicken Sie auf das Kettensymbol in der Menüleiste.</a:t>
            </a:r>
          </a:p>
        </p:txBody>
      </p:sp>
    </p:spTree>
    <p:extLst>
      <p:ext uri="{BB962C8B-B14F-4D97-AF65-F5344CB8AC3E}">
        <p14:creationId xmlns:p14="http://schemas.microsoft.com/office/powerpoint/2010/main" val="36215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Link hinzufügen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85646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Geben Sie die URL an. Schreiben Sie http:// davor.</a:t>
            </a:r>
          </a:p>
          <a:p>
            <a:r>
              <a:rPr lang="de-DE" sz="2000" dirty="0" smtClean="0"/>
              <a:t>Es ist empfehlenswert, den Link so anzugeben, dass sich die Seite in einem neuen Fenster öffnet. Wählen </a:t>
            </a:r>
            <a:r>
              <a:rPr lang="de-DE" sz="2000" dirty="0"/>
              <a:t>S</a:t>
            </a:r>
            <a:r>
              <a:rPr lang="de-DE" sz="2000" dirty="0" smtClean="0"/>
              <a:t>ie dazu in dem Feld Fenster den Code (_blank) aus.</a:t>
            </a:r>
          </a:p>
          <a:p>
            <a:r>
              <a:rPr lang="de-DE" sz="2000" dirty="0" smtClean="0"/>
              <a:t>Wenn Sie mit den Einstellungen fertig sind, klicken Sie auf den Knopf Einfügen.</a:t>
            </a:r>
            <a:endParaRPr lang="de-DE" sz="20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3739000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Weitere Optionen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1512168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Es können mathematische, physikalische und chemische Formeln als </a:t>
            </a:r>
            <a:r>
              <a:rPr lang="de-DE" sz="2000" dirty="0" err="1" smtClean="0"/>
              <a:t>LaTeX</a:t>
            </a:r>
            <a:r>
              <a:rPr lang="de-DE" sz="2000" dirty="0" smtClean="0"/>
              <a:t>-Code eingegeben werden.</a:t>
            </a:r>
          </a:p>
          <a:p>
            <a:r>
              <a:rPr lang="de-DE" sz="2000" dirty="0" smtClean="0"/>
              <a:t>Außerdem ist es möglich, den </a:t>
            </a:r>
            <a:r>
              <a:rPr lang="de-DE" sz="2000" dirty="0" err="1" smtClean="0"/>
              <a:t>html</a:t>
            </a:r>
            <a:r>
              <a:rPr lang="de-DE" sz="2000" dirty="0" smtClean="0"/>
              <a:t>-Code zu bearbeiten sowie Textteile herauszuschneiden und zu kopieren.</a:t>
            </a:r>
            <a:endParaRPr lang="de-DE" sz="20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83673"/>
            <a:ext cx="8071048" cy="1197455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Hajnalka </a:t>
            </a:r>
            <a:r>
              <a:rPr lang="de-DE" dirty="0" smtClean="0"/>
              <a:t>Beck, Julia Rubin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Version 1.0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AC86150-6469-43BC-A759-B5B89EF6D31F}" type="datetime1">
              <a:rPr lang="de-DE" smtClean="0"/>
              <a:t>08.08.2013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ILIAS - Anleitung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ULT-CD-Weiss">
  <a:themeElements>
    <a:clrScheme name="Benutzerdefiniert 3">
      <a:dk1>
        <a:srgbClr val="3F3F3F"/>
      </a:dk1>
      <a:lt1>
        <a:srgbClr val="EAF5F5"/>
      </a:lt1>
      <a:dk2>
        <a:srgbClr val="D4E3E6"/>
      </a:dk2>
      <a:lt2>
        <a:srgbClr val="26515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Sansumi-DemiBold"/>
        <a:ea typeface=""/>
        <a:cs typeface=""/>
      </a:majorFont>
      <a:minorFont>
        <a:latin typeface="Sansum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ULT-CD-Weiss-ohne-Branding">
  <a:themeElements>
    <a:clrScheme name="Benutzerdefiniert 3">
      <a:dk1>
        <a:srgbClr val="3F3F3F"/>
      </a:dk1>
      <a:lt1>
        <a:srgbClr val="EAF5F5"/>
      </a:lt1>
      <a:dk2>
        <a:srgbClr val="D4E3E6"/>
      </a:dk2>
      <a:lt2>
        <a:srgbClr val="26515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Sansumi-DemiBold"/>
        <a:ea typeface=""/>
        <a:cs typeface=""/>
      </a:majorFont>
      <a:minorFont>
        <a:latin typeface="Sansum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eCULT-CD-Weiss</Template>
  <TotalTime>0</TotalTime>
  <Words>308</Words>
  <Application>Microsoft Office PowerPoint</Application>
  <PresentationFormat>Bildschirmpräsentation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eCULT-CD-Weiss</vt:lpstr>
      <vt:lpstr>eCULT-CD-Weiss-ohne-Branding</vt:lpstr>
      <vt:lpstr>Die Arbeit mit dem Editor in ILIAS</vt:lpstr>
      <vt:lpstr>Funktionen</vt:lpstr>
      <vt:lpstr>Bild aus dem Internet hinzufügen</vt:lpstr>
      <vt:lpstr>Bild vom Computer hinzufügen</vt:lpstr>
      <vt:lpstr>Link hinzufügen</vt:lpstr>
      <vt:lpstr>Link hinzufügen</vt:lpstr>
      <vt:lpstr>Weitere Optionen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Beck, Hajnalka</dc:creator>
  <cp:lastModifiedBy>Beck, Hajnalka</cp:lastModifiedBy>
  <cp:revision>13</cp:revision>
  <dcterms:created xsi:type="dcterms:W3CDTF">2013-08-01T09:29:03Z</dcterms:created>
  <dcterms:modified xsi:type="dcterms:W3CDTF">2013-08-08T09:02:27Z</dcterms:modified>
</cp:coreProperties>
</file>